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84" r:id="rId3"/>
    <p:sldId id="285" r:id="rId4"/>
    <p:sldId id="286" r:id="rId5"/>
    <p:sldId id="291" r:id="rId6"/>
    <p:sldId id="292" r:id="rId7"/>
    <p:sldId id="294" r:id="rId8"/>
    <p:sldId id="296" r:id="rId9"/>
    <p:sldId id="297" r:id="rId10"/>
    <p:sldId id="298" r:id="rId11"/>
    <p:sldId id="295" r:id="rId12"/>
    <p:sldId id="300" r:id="rId13"/>
    <p:sldId id="301" r:id="rId14"/>
    <p:sldId id="302" r:id="rId15"/>
    <p:sldId id="303" r:id="rId16"/>
    <p:sldId id="304" r:id="rId17"/>
    <p:sldId id="287" r:id="rId18"/>
    <p:sldId id="288" r:id="rId19"/>
    <p:sldId id="289" r:id="rId20"/>
    <p:sldId id="290" r:id="rId21"/>
    <p:sldId id="309" r:id="rId22"/>
    <p:sldId id="307" r:id="rId23"/>
    <p:sldId id="310" r:id="rId24"/>
    <p:sldId id="305" r:id="rId25"/>
    <p:sldId id="311" r:id="rId26"/>
    <p:sldId id="308"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FFE2"/>
    <a:srgbClr val="FFFF99"/>
    <a:srgbClr val="FF459F"/>
    <a:srgbClr val="FFFFFF"/>
    <a:srgbClr val="1E8792"/>
    <a:srgbClr val="FF9FCD"/>
    <a:srgbClr val="FF79B9"/>
    <a:srgbClr val="D9F4F7"/>
    <a:srgbClr val="7CDAE4"/>
    <a:srgbClr val="B6EA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12"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78E6-C378-4202-B69E-6698CFB772A8}" type="datetimeFigureOut">
              <a:rPr lang="en-US" smtClean="0"/>
              <a:t>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6D26B-7E77-4F1C-90CC-FF66A178FDB7}" type="slidenum">
              <a:rPr lang="en-US" smtClean="0"/>
              <a:t>‹#›</a:t>
            </a:fld>
            <a:endParaRPr lang="en-US"/>
          </a:p>
        </p:txBody>
      </p:sp>
    </p:spTree>
    <p:extLst>
      <p:ext uri="{BB962C8B-B14F-4D97-AF65-F5344CB8AC3E}">
        <p14:creationId xmlns:p14="http://schemas.microsoft.com/office/powerpoint/2010/main" val="373973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2</a:t>
            </a:fld>
            <a:endParaRPr lang="en-US"/>
          </a:p>
        </p:txBody>
      </p:sp>
    </p:spTree>
    <p:extLst>
      <p:ext uri="{BB962C8B-B14F-4D97-AF65-F5344CB8AC3E}">
        <p14:creationId xmlns:p14="http://schemas.microsoft.com/office/powerpoint/2010/main" val="2739256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11</a:t>
            </a:fld>
            <a:endParaRPr lang="en-US"/>
          </a:p>
        </p:txBody>
      </p:sp>
    </p:spTree>
    <p:extLst>
      <p:ext uri="{BB962C8B-B14F-4D97-AF65-F5344CB8AC3E}">
        <p14:creationId xmlns:p14="http://schemas.microsoft.com/office/powerpoint/2010/main" val="28397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12</a:t>
            </a:fld>
            <a:endParaRPr lang="en-US"/>
          </a:p>
        </p:txBody>
      </p:sp>
    </p:spTree>
    <p:extLst>
      <p:ext uri="{BB962C8B-B14F-4D97-AF65-F5344CB8AC3E}">
        <p14:creationId xmlns:p14="http://schemas.microsoft.com/office/powerpoint/2010/main" val="2640762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13</a:t>
            </a:fld>
            <a:endParaRPr lang="en-US"/>
          </a:p>
        </p:txBody>
      </p:sp>
    </p:spTree>
    <p:extLst>
      <p:ext uri="{BB962C8B-B14F-4D97-AF65-F5344CB8AC3E}">
        <p14:creationId xmlns:p14="http://schemas.microsoft.com/office/powerpoint/2010/main" val="2063037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14</a:t>
            </a:fld>
            <a:endParaRPr lang="en-US"/>
          </a:p>
        </p:txBody>
      </p:sp>
    </p:spTree>
    <p:extLst>
      <p:ext uri="{BB962C8B-B14F-4D97-AF65-F5344CB8AC3E}">
        <p14:creationId xmlns:p14="http://schemas.microsoft.com/office/powerpoint/2010/main" val="470276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15</a:t>
            </a:fld>
            <a:endParaRPr lang="en-US"/>
          </a:p>
        </p:txBody>
      </p:sp>
    </p:spTree>
    <p:extLst>
      <p:ext uri="{BB962C8B-B14F-4D97-AF65-F5344CB8AC3E}">
        <p14:creationId xmlns:p14="http://schemas.microsoft.com/office/powerpoint/2010/main" val="90674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16</a:t>
            </a:fld>
            <a:endParaRPr lang="en-US"/>
          </a:p>
        </p:txBody>
      </p:sp>
    </p:spTree>
    <p:extLst>
      <p:ext uri="{BB962C8B-B14F-4D97-AF65-F5344CB8AC3E}">
        <p14:creationId xmlns:p14="http://schemas.microsoft.com/office/powerpoint/2010/main" val="3724873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17</a:t>
            </a:fld>
            <a:endParaRPr lang="en-US"/>
          </a:p>
        </p:txBody>
      </p:sp>
    </p:spTree>
    <p:extLst>
      <p:ext uri="{BB962C8B-B14F-4D97-AF65-F5344CB8AC3E}">
        <p14:creationId xmlns:p14="http://schemas.microsoft.com/office/powerpoint/2010/main" val="312893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18</a:t>
            </a:fld>
            <a:endParaRPr lang="en-US"/>
          </a:p>
        </p:txBody>
      </p:sp>
    </p:spTree>
    <p:extLst>
      <p:ext uri="{BB962C8B-B14F-4D97-AF65-F5344CB8AC3E}">
        <p14:creationId xmlns:p14="http://schemas.microsoft.com/office/powerpoint/2010/main" val="183585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19</a:t>
            </a:fld>
            <a:endParaRPr lang="en-US"/>
          </a:p>
        </p:txBody>
      </p:sp>
    </p:spTree>
    <p:extLst>
      <p:ext uri="{BB962C8B-B14F-4D97-AF65-F5344CB8AC3E}">
        <p14:creationId xmlns:p14="http://schemas.microsoft.com/office/powerpoint/2010/main" val="2148132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22</a:t>
            </a:fld>
            <a:endParaRPr lang="en-US"/>
          </a:p>
        </p:txBody>
      </p:sp>
    </p:spTree>
    <p:extLst>
      <p:ext uri="{BB962C8B-B14F-4D97-AF65-F5344CB8AC3E}">
        <p14:creationId xmlns:p14="http://schemas.microsoft.com/office/powerpoint/2010/main" val="2919878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3</a:t>
            </a:fld>
            <a:endParaRPr lang="en-US"/>
          </a:p>
        </p:txBody>
      </p:sp>
    </p:spTree>
    <p:extLst>
      <p:ext uri="{BB962C8B-B14F-4D97-AF65-F5344CB8AC3E}">
        <p14:creationId xmlns:p14="http://schemas.microsoft.com/office/powerpoint/2010/main" val="549481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23</a:t>
            </a:fld>
            <a:endParaRPr lang="en-US"/>
          </a:p>
        </p:txBody>
      </p:sp>
    </p:spTree>
    <p:extLst>
      <p:ext uri="{BB962C8B-B14F-4D97-AF65-F5344CB8AC3E}">
        <p14:creationId xmlns:p14="http://schemas.microsoft.com/office/powerpoint/2010/main" val="4079386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24</a:t>
            </a:fld>
            <a:endParaRPr lang="en-US"/>
          </a:p>
        </p:txBody>
      </p:sp>
    </p:spTree>
    <p:extLst>
      <p:ext uri="{BB962C8B-B14F-4D97-AF65-F5344CB8AC3E}">
        <p14:creationId xmlns:p14="http://schemas.microsoft.com/office/powerpoint/2010/main" val="258957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4</a:t>
            </a:fld>
            <a:endParaRPr lang="en-US"/>
          </a:p>
        </p:txBody>
      </p:sp>
    </p:spTree>
    <p:extLst>
      <p:ext uri="{BB962C8B-B14F-4D97-AF65-F5344CB8AC3E}">
        <p14:creationId xmlns:p14="http://schemas.microsoft.com/office/powerpoint/2010/main" val="26660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5</a:t>
            </a:fld>
            <a:endParaRPr lang="en-US"/>
          </a:p>
        </p:txBody>
      </p:sp>
    </p:spTree>
    <p:extLst>
      <p:ext uri="{BB962C8B-B14F-4D97-AF65-F5344CB8AC3E}">
        <p14:creationId xmlns:p14="http://schemas.microsoft.com/office/powerpoint/2010/main" val="93804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6</a:t>
            </a:fld>
            <a:endParaRPr lang="en-US"/>
          </a:p>
        </p:txBody>
      </p:sp>
    </p:spTree>
    <p:extLst>
      <p:ext uri="{BB962C8B-B14F-4D97-AF65-F5344CB8AC3E}">
        <p14:creationId xmlns:p14="http://schemas.microsoft.com/office/powerpoint/2010/main" val="222936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7</a:t>
            </a:fld>
            <a:endParaRPr lang="en-US"/>
          </a:p>
        </p:txBody>
      </p:sp>
    </p:spTree>
    <p:extLst>
      <p:ext uri="{BB962C8B-B14F-4D97-AF65-F5344CB8AC3E}">
        <p14:creationId xmlns:p14="http://schemas.microsoft.com/office/powerpoint/2010/main" val="105477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8</a:t>
            </a:fld>
            <a:endParaRPr lang="en-US"/>
          </a:p>
        </p:txBody>
      </p:sp>
    </p:spTree>
    <p:extLst>
      <p:ext uri="{BB962C8B-B14F-4D97-AF65-F5344CB8AC3E}">
        <p14:creationId xmlns:p14="http://schemas.microsoft.com/office/powerpoint/2010/main" val="423854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A6D26B-7E77-4F1C-90CC-FF66A178FDB7}" type="slidenum">
              <a:rPr lang="en-US" smtClean="0"/>
              <a:t>9</a:t>
            </a:fld>
            <a:endParaRPr lang="en-US"/>
          </a:p>
        </p:txBody>
      </p:sp>
    </p:spTree>
    <p:extLst>
      <p:ext uri="{BB962C8B-B14F-4D97-AF65-F5344CB8AC3E}">
        <p14:creationId xmlns:p14="http://schemas.microsoft.com/office/powerpoint/2010/main" val="2859235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D26B-7E77-4F1C-90CC-FF66A178FD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28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4DC5433-D43A-CE11-A712-35B51D08907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05A4173C-2157-EA3A-9B54-E9AB34CD3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3E2FE28D-A677-4060-548B-5833841245FB}"/>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1916AE82-ECAB-8C39-3067-84E20849F61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82C46CCE-3851-DEA8-50EA-F994EB58F372}"/>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104395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244509E-A0E4-9A40-2AF5-BC463B3DE7E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873027BE-5536-D664-95EC-64F9F22635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84FC9651-C065-5280-DCD5-893A6D671E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A68BA72-F9B8-3ADE-0104-69DE6C1FBDD3}"/>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6" name="Chỗ dành sẵn cho Chân trang 5">
            <a:extLst>
              <a:ext uri="{FF2B5EF4-FFF2-40B4-BE49-F238E27FC236}">
                <a16:creationId xmlns:a16="http://schemas.microsoft.com/office/drawing/2014/main" xmlns="" id="{D30AF1FF-9F12-DFA9-B937-BED60D24DC8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0F41A8AC-A845-D73E-A5B3-C8F693921A09}"/>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390505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EADAD34-F34E-0FBC-699D-621D0C9510B7}"/>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67E4400F-3BC7-5EC8-7F43-60448F3E645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A7EB3E7-D6E1-2A81-21A9-7C1BA7E99E7B}"/>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9C8220B3-9EE4-751F-993D-535682C5D32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5BA803E4-C19D-1A20-9559-B0351C47E16F}"/>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1755064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1780B67E-E0DB-B4C2-5CAC-5ED81264A446}"/>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71369603-F2FD-4631-492B-1D3502E640F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3BF5C6F-49E8-B228-DF61-AD3EEA431912}"/>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EAC55E52-A487-8946-BB7A-1B1AA3B7539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35DB73C8-85FD-D123-6829-935B35BC5D3B}"/>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1321949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A4E90FD-C66C-C5E1-1300-579C35B991F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B1D2A30C-6B17-A8A4-8283-C64EAE2A2D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D949DA96-DA08-0E12-2877-F473BE0AA278}"/>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0EDD50EC-A0F4-56B9-AD71-D2341D86EF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D320EF16-C565-5C88-4CB6-390FAD67C835}"/>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718642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02B8EBF-2CC2-684D-2976-E9997591B75C}"/>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0A21DF7-9ABB-4407-1720-60B19D62668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9B01810-3E81-7371-454E-35107908D4A3}"/>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8BE7BAC1-E5D8-CB8A-C8A4-DD7B6BF686D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A34AF38C-8C13-A951-7E98-02D7E5907342}"/>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3280447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0C1399B-EFA0-BF9A-0F44-0480B54E9A9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1E1AF096-7114-1F9C-0FAB-0AB9FDF554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75316A4-29DD-19CC-6DE5-AF15A7E4F7E7}"/>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630912F0-0B7F-670F-FB5F-6983C807613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A699103F-D68C-E77F-4303-55EC5C2F7C4F}"/>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1435449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1558317-9891-783D-8C4D-E28F9E96376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C2B60452-FFF2-2173-25D4-882945D6D3E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02E7343E-ED90-9D06-60B3-CAE9BEEF757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3493C91B-93A4-79F5-C33A-5B166A3FF7E4}"/>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6" name="Chỗ dành sẵn cho Chân trang 5">
            <a:extLst>
              <a:ext uri="{FF2B5EF4-FFF2-40B4-BE49-F238E27FC236}">
                <a16:creationId xmlns:a16="http://schemas.microsoft.com/office/drawing/2014/main" xmlns="" id="{61F63B26-D588-60C3-345A-CD131189375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FB75A534-5C67-97C0-E911-D1BC67A71AA4}"/>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495925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092289E-9A12-B3AD-0431-78C82C76B9AA}"/>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17A83159-5856-5CD5-6664-D93030B07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80C917D0-2C26-0ECD-82BA-1E76DA320EC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1A431631-820D-C582-2F71-19EB8754FD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BA0B71DB-6CC5-3685-66F6-915D1250142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682FF21A-65C9-9FC2-D84A-5809BCA0D850}"/>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8" name="Chỗ dành sẵn cho Chân trang 7">
            <a:extLst>
              <a:ext uri="{FF2B5EF4-FFF2-40B4-BE49-F238E27FC236}">
                <a16:creationId xmlns:a16="http://schemas.microsoft.com/office/drawing/2014/main" xmlns="" id="{52B21BEE-4BFC-7E34-EC35-CA0560D319EC}"/>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30870560-FC96-175D-1D16-C8E1D6D93349}"/>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1860887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C16B7CD-00AA-2EC6-5E83-F909AAA7C51D}"/>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DCBE9025-0C5B-38C7-ABF8-57DA0A355B4A}"/>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4" name="Chỗ dành sẵn cho Chân trang 3">
            <a:extLst>
              <a:ext uri="{FF2B5EF4-FFF2-40B4-BE49-F238E27FC236}">
                <a16:creationId xmlns:a16="http://schemas.microsoft.com/office/drawing/2014/main" xmlns="" id="{11C3DFB5-06DF-77A3-1580-CE1AA9533AA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C7E957F8-8B2F-0272-7F8D-E3128289ACFA}"/>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299856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FEDB41D-1755-F69C-CE9D-2542E5EE30B6}"/>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3" name="Chỗ dành sẵn cho Chân trang 2">
            <a:extLst>
              <a:ext uri="{FF2B5EF4-FFF2-40B4-BE49-F238E27FC236}">
                <a16:creationId xmlns:a16="http://schemas.microsoft.com/office/drawing/2014/main" xmlns="" id="{72844BDF-C7AB-C2A6-02DC-D2345249154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8CA50C58-E4FC-8D4D-B940-C2B52DE4BE5A}"/>
              </a:ext>
            </a:extLst>
          </p:cNvPr>
          <p:cNvSpPr>
            <a:spLocks noGrp="1"/>
          </p:cNvSpPr>
          <p:nvPr>
            <p:ph type="sldNum" sz="quarter" idx="12"/>
          </p:nvPr>
        </p:nvSpPr>
        <p:spPr/>
        <p:txBody>
          <a:bodyPr/>
          <a:lstStyle/>
          <a:p>
            <a:fld id="{F90731CD-ADB7-7745-858C-8B876CFB46AB}"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xmlns="" id="{2372263C-38B0-49E4-B0C2-BF7DBFCD79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2743" y="185738"/>
            <a:ext cx="1282932" cy="1274890"/>
          </a:xfrm>
          <a:prstGeom prst="rect">
            <a:avLst/>
          </a:prstGeom>
        </p:spPr>
      </p:pic>
      <p:pic>
        <p:nvPicPr>
          <p:cNvPr id="6" name="Picture 5" descr="Logo&#10;&#10;Description automatically generated">
            <a:extLst>
              <a:ext uri="{FF2B5EF4-FFF2-40B4-BE49-F238E27FC236}">
                <a16:creationId xmlns:a16="http://schemas.microsoft.com/office/drawing/2014/main" xmlns="" id="{DD5DE3E2-4040-42DB-898E-A1B2E347FB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7744" y="-172071"/>
            <a:ext cx="2477744" cy="2462212"/>
          </a:xfrm>
          <a:prstGeom prst="rect">
            <a:avLst/>
          </a:prstGeom>
        </p:spPr>
      </p:pic>
    </p:spTree>
    <p:extLst>
      <p:ext uri="{BB962C8B-B14F-4D97-AF65-F5344CB8AC3E}">
        <p14:creationId xmlns:p14="http://schemas.microsoft.com/office/powerpoint/2010/main" val="284837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E2187F5-0444-C387-7F25-1F7F5094999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CB3CFE0C-25F2-849E-EEAB-C7F102C7B72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A1CB9DD9-C736-2470-26E4-0220481A93C4}"/>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A488D741-8B75-E33D-F7FA-848830AD291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6B604D7B-4BF7-B879-D970-EFCC5492AA63}"/>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3935623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FEDB41D-1755-F69C-CE9D-2542E5EE30B6}"/>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3" name="Chỗ dành sẵn cho Chân trang 2">
            <a:extLst>
              <a:ext uri="{FF2B5EF4-FFF2-40B4-BE49-F238E27FC236}">
                <a16:creationId xmlns:a16="http://schemas.microsoft.com/office/drawing/2014/main" xmlns="" id="{72844BDF-C7AB-C2A6-02DC-D2345249154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8CA50C58-E4FC-8D4D-B940-C2B52DE4BE5A}"/>
              </a:ext>
            </a:extLst>
          </p:cNvPr>
          <p:cNvSpPr>
            <a:spLocks noGrp="1"/>
          </p:cNvSpPr>
          <p:nvPr>
            <p:ph type="sldNum" sz="quarter" idx="12"/>
          </p:nvPr>
        </p:nvSpPr>
        <p:spPr/>
        <p:txBody>
          <a:bodyPr/>
          <a:lstStyle/>
          <a:p>
            <a:fld id="{F90731CD-ADB7-7745-858C-8B876CFB46AB}" type="slidenum">
              <a:rPr lang="vi-VN" smtClean="0"/>
              <a:t>‹#›</a:t>
            </a:fld>
            <a:endParaRPr lang="vi-VN"/>
          </a:p>
        </p:txBody>
      </p:sp>
      <p:pic>
        <p:nvPicPr>
          <p:cNvPr id="8" name="Picture 7" descr="Logo&#10;&#10;Description automatically generated">
            <a:extLst>
              <a:ext uri="{FF2B5EF4-FFF2-40B4-BE49-F238E27FC236}">
                <a16:creationId xmlns:a16="http://schemas.microsoft.com/office/drawing/2014/main" xmlns="" id="{4F2194D1-B43F-449E-9502-C222E8B657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7744" y="-172071"/>
            <a:ext cx="2477744" cy="2462212"/>
          </a:xfrm>
          <a:prstGeom prst="rect">
            <a:avLst/>
          </a:prstGeom>
        </p:spPr>
      </p:pic>
    </p:spTree>
    <p:extLst>
      <p:ext uri="{BB962C8B-B14F-4D97-AF65-F5344CB8AC3E}">
        <p14:creationId xmlns:p14="http://schemas.microsoft.com/office/powerpoint/2010/main" val="3592112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8A77937-68A1-7312-E917-C4E21D32CA2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B1855AF1-2B79-7E0A-9BD6-49DDA61058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819D81E6-8443-A43B-53F9-2872BF04F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E142F02-8A52-EFD7-F3BE-89A0AEE02617}"/>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6" name="Chỗ dành sẵn cho Chân trang 5">
            <a:extLst>
              <a:ext uri="{FF2B5EF4-FFF2-40B4-BE49-F238E27FC236}">
                <a16:creationId xmlns:a16="http://schemas.microsoft.com/office/drawing/2014/main" xmlns="" id="{FDAE4E32-6D59-474F-C6C9-0CF91289280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E5910A15-CEC8-1D4F-C208-DBABE21654E8}"/>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413959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0CC1070-C919-C617-3818-5ACABB7D7A2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0F77A912-3246-25B2-0258-4CDF28BB19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4AB83F89-3B9D-6731-F9AE-E7C299403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2BA256B-756F-BA97-F635-842C89E8BEE4}"/>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6" name="Chỗ dành sẵn cho Chân trang 5">
            <a:extLst>
              <a:ext uri="{FF2B5EF4-FFF2-40B4-BE49-F238E27FC236}">
                <a16:creationId xmlns:a16="http://schemas.microsoft.com/office/drawing/2014/main" xmlns="" id="{E35B050E-1F87-703D-31EA-AD1723B05C7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A90DFE3A-B769-8734-78DB-5CE6EE059BE3}"/>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1834924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E27582-6DE5-9DEB-31C7-562ED706B59D}"/>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8942FC9D-19E3-FDC0-8395-070DB4C95F4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39092F6C-BD4A-8C92-AABB-D53FF0075F47}"/>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22AF8C2E-39C6-3468-945B-BDB5A08D5F7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61FD7B26-5E30-A3D5-D4E3-131BA384A83D}"/>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870320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69B53B7F-1BBA-3FE7-D43E-3E35BB8FFEAF}"/>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D255BCB2-BF6D-DE63-BE6D-721661BF161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4A394B6-85F4-DF40-E348-4F8FE7317BEC}"/>
              </a:ext>
            </a:extLst>
          </p:cNvPr>
          <p:cNvSpPr>
            <a:spLocks noGrp="1"/>
          </p:cNvSpPr>
          <p:nvPr>
            <p:ph type="dt" sz="half" idx="10"/>
          </p:nvPr>
        </p:nvSpPr>
        <p:spPr/>
        <p:txBody>
          <a:bodyPr/>
          <a:lstStyle/>
          <a:p>
            <a:fld id="{1791E213-55F1-1C40-8978-70BCF928AC1C}"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89FEE998-0A34-B608-0A72-72C69A82C96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510BAB3A-2A42-047B-9D82-C9772EDFC52A}"/>
              </a:ext>
            </a:extLst>
          </p:cNvPr>
          <p:cNvSpPr>
            <a:spLocks noGrp="1"/>
          </p:cNvSpPr>
          <p:nvPr>
            <p:ph type="sldNum" sz="quarter" idx="12"/>
          </p:nvPr>
        </p:nvSpPr>
        <p:spPr/>
        <p:txBody>
          <a:bodyPr/>
          <a:lstStyle/>
          <a:p>
            <a:fld id="{F90731CD-ADB7-7745-858C-8B876CFB46AB}" type="slidenum">
              <a:rPr lang="vi-VN" smtClean="0"/>
              <a:t>‹#›</a:t>
            </a:fld>
            <a:endParaRPr lang="vi-VN"/>
          </a:p>
        </p:txBody>
      </p:sp>
    </p:spTree>
    <p:extLst>
      <p:ext uri="{BB962C8B-B14F-4D97-AF65-F5344CB8AC3E}">
        <p14:creationId xmlns:p14="http://schemas.microsoft.com/office/powerpoint/2010/main" val="50775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8EA3609-CA0E-A166-AE7A-EC1278C7352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85FB07FC-43D1-898A-730F-E5FED66BFA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5352F6E-3665-C151-58A2-504FAFB8189C}"/>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64E85065-2A1D-C874-7E9C-C88B7A82C76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8F25039A-8672-7196-32AC-6360F76FCF54}"/>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3877359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ADE07EA-FA22-E566-0E1E-5FB3249CDE5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40381F2E-8B2A-E84D-7A80-C1206094CC4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53D1707E-9CC3-CD90-4446-A2735A8DA71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013CE385-CABD-7FB4-A559-69FE4128B819}"/>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6" name="Chỗ dành sẵn cho Chân trang 5">
            <a:extLst>
              <a:ext uri="{FF2B5EF4-FFF2-40B4-BE49-F238E27FC236}">
                <a16:creationId xmlns:a16="http://schemas.microsoft.com/office/drawing/2014/main" xmlns="" id="{3E2A105C-BDD3-F1E2-9795-D3747C819F5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8255EE51-1829-49DD-B4F5-40F8E00E6620}"/>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82239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F614287-0B8B-4CDE-C8EF-4A9EB727B658}"/>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5B819FB4-8847-93E9-EFAC-1374E7A85E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2912D3C9-874D-6BC8-3B98-06EB28712FB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0ADE5A87-ADA9-2CF1-E93C-1F91D180D7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3FCAC0B-F567-F29E-A6EB-36165A481E5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B85382F2-E91E-25F1-D093-D56AABF3E4C7}"/>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8" name="Chỗ dành sẵn cho Chân trang 7">
            <a:extLst>
              <a:ext uri="{FF2B5EF4-FFF2-40B4-BE49-F238E27FC236}">
                <a16:creationId xmlns:a16="http://schemas.microsoft.com/office/drawing/2014/main" xmlns="" id="{85AD889F-74E8-2165-3AD5-12BB0769291E}"/>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451CE17B-BD89-3A9C-5CC4-A63102B42FC0}"/>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1371003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0B253F1-AE40-04F7-7B5D-10C279D62A0D}"/>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07ABBA19-CD70-DDDF-F638-68EDE4C64089}"/>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4" name="Chỗ dành sẵn cho Chân trang 3">
            <a:extLst>
              <a:ext uri="{FF2B5EF4-FFF2-40B4-BE49-F238E27FC236}">
                <a16:creationId xmlns:a16="http://schemas.microsoft.com/office/drawing/2014/main" xmlns="" id="{1665DC44-9654-E843-485C-FCA87EE1857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881373E5-4457-120B-F0CE-B12B7190B057}"/>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288599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16464E58-5F44-8F1B-8751-1BEF04EA975B}"/>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3" name="Chỗ dành sẵn cho Chân trang 2">
            <a:extLst>
              <a:ext uri="{FF2B5EF4-FFF2-40B4-BE49-F238E27FC236}">
                <a16:creationId xmlns:a16="http://schemas.microsoft.com/office/drawing/2014/main" xmlns="" id="{F0728111-55CB-434F-F9FD-A08E08E6106B}"/>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82864059-E700-1DA4-B286-236AFD195200}"/>
              </a:ext>
            </a:extLst>
          </p:cNvPr>
          <p:cNvSpPr>
            <a:spLocks noGrp="1"/>
          </p:cNvSpPr>
          <p:nvPr>
            <p:ph type="sldNum" sz="quarter" idx="12"/>
          </p:nvPr>
        </p:nvSpPr>
        <p:spPr/>
        <p:txBody>
          <a:bodyPr/>
          <a:lstStyle/>
          <a:p>
            <a:fld id="{7A10687D-02C8-DF4E-8FB6-BD8C06F3DEAE}"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xmlns="" id="{D255CBD1-CD42-4CA0-8906-A2100CFF59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7759" y="-783426"/>
            <a:ext cx="3109159" cy="3109159"/>
          </a:xfrm>
          <a:prstGeom prst="rect">
            <a:avLst/>
          </a:prstGeom>
        </p:spPr>
      </p:pic>
      <p:pic>
        <p:nvPicPr>
          <p:cNvPr id="6" name="Picture 5" descr="Logo&#10;&#10;Description automatically generated">
            <a:extLst>
              <a:ext uri="{FF2B5EF4-FFF2-40B4-BE49-F238E27FC236}">
                <a16:creationId xmlns:a16="http://schemas.microsoft.com/office/drawing/2014/main" xmlns="" id="{8C98CAFC-DE46-491B-ACE0-30FFF79372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06930" y="1953492"/>
            <a:ext cx="985070" cy="985070"/>
          </a:xfrm>
          <a:prstGeom prst="rect">
            <a:avLst/>
          </a:prstGeom>
        </p:spPr>
      </p:pic>
    </p:spTree>
    <p:extLst>
      <p:ext uri="{BB962C8B-B14F-4D97-AF65-F5344CB8AC3E}">
        <p14:creationId xmlns:p14="http://schemas.microsoft.com/office/powerpoint/2010/main" val="2981186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16464E58-5F44-8F1B-8751-1BEF04EA975B}"/>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3" name="Chỗ dành sẵn cho Chân trang 2">
            <a:extLst>
              <a:ext uri="{FF2B5EF4-FFF2-40B4-BE49-F238E27FC236}">
                <a16:creationId xmlns:a16="http://schemas.microsoft.com/office/drawing/2014/main" xmlns="" id="{F0728111-55CB-434F-F9FD-A08E08E6106B}"/>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82864059-E700-1DA4-B286-236AFD195200}"/>
              </a:ext>
            </a:extLst>
          </p:cNvPr>
          <p:cNvSpPr>
            <a:spLocks noGrp="1"/>
          </p:cNvSpPr>
          <p:nvPr>
            <p:ph type="sldNum" sz="quarter" idx="12"/>
          </p:nvPr>
        </p:nvSpPr>
        <p:spPr/>
        <p:txBody>
          <a:bodyPr/>
          <a:lstStyle/>
          <a:p>
            <a:fld id="{7A10687D-02C8-DF4E-8FB6-BD8C06F3DEAE}"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xmlns="" id="{D255CBD1-CD42-4CA0-8906-A2100CFF59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7759" y="-783426"/>
            <a:ext cx="3109159" cy="3109159"/>
          </a:xfrm>
          <a:prstGeom prst="rect">
            <a:avLst/>
          </a:prstGeom>
        </p:spPr>
      </p:pic>
      <p:pic>
        <p:nvPicPr>
          <p:cNvPr id="6" name="Picture 5" descr="Logo&#10;&#10;Description automatically generated">
            <a:extLst>
              <a:ext uri="{FF2B5EF4-FFF2-40B4-BE49-F238E27FC236}">
                <a16:creationId xmlns:a16="http://schemas.microsoft.com/office/drawing/2014/main" xmlns="" id="{8C98CAFC-DE46-491B-ACE0-30FFF79372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5912" y="0"/>
            <a:ext cx="1416088" cy="1416088"/>
          </a:xfrm>
          <a:prstGeom prst="rect">
            <a:avLst/>
          </a:prstGeom>
        </p:spPr>
      </p:pic>
    </p:spTree>
    <p:extLst>
      <p:ext uri="{BB962C8B-B14F-4D97-AF65-F5344CB8AC3E}">
        <p14:creationId xmlns:p14="http://schemas.microsoft.com/office/powerpoint/2010/main" val="2864413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9A5F177-3B96-E58F-ACC0-4DCF6BC71A3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C347897B-7044-A40E-044D-F0461FA51B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4628D957-2142-2BC0-DA8E-A7E450245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828142B-42F0-FABA-159C-ED1CEA1FEDF4}"/>
              </a:ext>
            </a:extLst>
          </p:cNvPr>
          <p:cNvSpPr>
            <a:spLocks noGrp="1"/>
          </p:cNvSpPr>
          <p:nvPr>
            <p:ph type="dt" sz="half" idx="10"/>
          </p:nvPr>
        </p:nvSpPr>
        <p:spPr/>
        <p:txBody>
          <a:bodyPr/>
          <a:lstStyle/>
          <a:p>
            <a:fld id="{32480240-4A2F-1A46-8DE7-F3E69B3F4AA6}" type="datetimeFigureOut">
              <a:rPr lang="vi-VN" smtClean="0"/>
              <a:t>02/01/2023</a:t>
            </a:fld>
            <a:endParaRPr lang="vi-VN"/>
          </a:p>
        </p:txBody>
      </p:sp>
      <p:sp>
        <p:nvSpPr>
          <p:cNvPr id="6" name="Chỗ dành sẵn cho Chân trang 5">
            <a:extLst>
              <a:ext uri="{FF2B5EF4-FFF2-40B4-BE49-F238E27FC236}">
                <a16:creationId xmlns:a16="http://schemas.microsoft.com/office/drawing/2014/main" xmlns="" id="{D9C1E613-BC31-6141-DB4D-DD9EFD16B5F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9C029D17-B565-2063-C05C-666A05FAFBE2}"/>
              </a:ext>
            </a:extLst>
          </p:cNvPr>
          <p:cNvSpPr>
            <a:spLocks noGrp="1"/>
          </p:cNvSpPr>
          <p:nvPr>
            <p:ph type="sldNum" sz="quarter" idx="12"/>
          </p:nvPr>
        </p:nvSpPr>
        <p:spPr/>
        <p:txBody>
          <a:bodyPr/>
          <a:lstStyle/>
          <a:p>
            <a:fld id="{7A10687D-02C8-DF4E-8FB6-BD8C06F3DEAE}" type="slidenum">
              <a:rPr lang="vi-VN" smtClean="0"/>
              <a:t>‹#›</a:t>
            </a:fld>
            <a:endParaRPr lang="vi-VN"/>
          </a:p>
        </p:txBody>
      </p:sp>
    </p:spTree>
    <p:extLst>
      <p:ext uri="{BB962C8B-B14F-4D97-AF65-F5344CB8AC3E}">
        <p14:creationId xmlns:p14="http://schemas.microsoft.com/office/powerpoint/2010/main" val="633997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E16D8F92-B899-C3F6-C459-6781BF38A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51B58C06-4A83-CEAB-BD12-BFBE7B7A1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AE9A6535-87D4-5014-3920-1FCE3EC93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80240-4A2F-1A46-8DE7-F3E69B3F4AA6}"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213E466E-BE57-1C56-BE51-5979631FA1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8C7322B8-5FA7-78E0-C893-B390ED5C5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0687D-02C8-DF4E-8FB6-BD8C06F3DEAE}" type="slidenum">
              <a:rPr lang="vi-VN" smtClean="0"/>
              <a:t>‹#›</a:t>
            </a:fld>
            <a:endParaRPr lang="vi-VN"/>
          </a:p>
        </p:txBody>
      </p:sp>
    </p:spTree>
    <p:extLst>
      <p:ext uri="{BB962C8B-B14F-4D97-AF65-F5344CB8AC3E}">
        <p14:creationId xmlns:p14="http://schemas.microsoft.com/office/powerpoint/2010/main" val="14496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650C82D3-9FF3-6E82-EB6D-7771BE7FD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088CCAF4-EE1C-C107-0F65-A1497402D6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2F0D9BD4-C068-D255-FE1B-A58129EEE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1E213-55F1-1C40-8978-70BCF928AC1C}" type="datetimeFigureOut">
              <a:rPr lang="vi-VN" smtClean="0"/>
              <a:t>02/01/2023</a:t>
            </a:fld>
            <a:endParaRPr lang="vi-VN"/>
          </a:p>
        </p:txBody>
      </p:sp>
      <p:sp>
        <p:nvSpPr>
          <p:cNvPr id="5" name="Chỗ dành sẵn cho Chân trang 4">
            <a:extLst>
              <a:ext uri="{FF2B5EF4-FFF2-40B4-BE49-F238E27FC236}">
                <a16:creationId xmlns:a16="http://schemas.microsoft.com/office/drawing/2014/main" xmlns="" id="{8529FECB-D5F2-92BF-7714-5FD66A7CF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6BBE429D-3F7E-E802-D3E0-2FE53B661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731CD-ADB7-7745-858C-8B876CFB46AB}" type="slidenum">
              <a:rPr lang="vi-VN" smtClean="0"/>
              <a:t>‹#›</a:t>
            </a:fld>
            <a:endParaRPr lang="vi-VN"/>
          </a:p>
        </p:txBody>
      </p:sp>
    </p:spTree>
    <p:extLst>
      <p:ext uri="{BB962C8B-B14F-4D97-AF65-F5344CB8AC3E}">
        <p14:creationId xmlns:p14="http://schemas.microsoft.com/office/powerpoint/2010/main" val="3897441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10"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26.png"/><Relationship Id="rId12" Type="http://schemas.microsoft.com/office/2007/relationships/hdphoto" Target="../media/hdphoto14.wdp"/><Relationship Id="rId2" Type="http://schemas.openxmlformats.org/officeDocument/2006/relationships/notesSlide" Target="../notesSlides/notesSlide10.xml"/><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6.png"/><Relationship Id="rId15" Type="http://schemas.openxmlformats.org/officeDocument/2006/relationships/image" Target="../media/image47.png"/><Relationship Id="rId10" Type="http://schemas.openxmlformats.org/officeDocument/2006/relationships/image" Target="../media/image43.jpeg"/><Relationship Id="rId4" Type="http://schemas.openxmlformats.org/officeDocument/2006/relationships/image" Target="../media/image9.png"/><Relationship Id="rId9" Type="http://schemas.openxmlformats.org/officeDocument/2006/relationships/image" Target="../media/image42.pn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image" Target="../media/image26.png"/><Relationship Id="rId12" Type="http://schemas.microsoft.com/office/2007/relationships/hdphoto" Target="../media/hdphoto15.wdp"/><Relationship Id="rId2" Type="http://schemas.openxmlformats.org/officeDocument/2006/relationships/notesSlide" Target="../notesSlides/notesSlide11.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9.png"/><Relationship Id="rId5" Type="http://schemas.openxmlformats.org/officeDocument/2006/relationships/image" Target="../media/image16.png"/><Relationship Id="rId15" Type="http://schemas.openxmlformats.org/officeDocument/2006/relationships/image" Target="../media/image6.png"/><Relationship Id="rId10" Type="http://schemas.openxmlformats.org/officeDocument/2006/relationships/image" Target="../media/image48.jpeg"/><Relationship Id="rId4" Type="http://schemas.openxmlformats.org/officeDocument/2006/relationships/image" Target="../media/image9.png"/><Relationship Id="rId9" Type="http://schemas.openxmlformats.org/officeDocument/2006/relationships/image" Target="../media/image42.pn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52.png"/><Relationship Id="rId5" Type="http://schemas.openxmlformats.org/officeDocument/2006/relationships/image" Target="../media/image16.png"/><Relationship Id="rId15" Type="http://schemas.openxmlformats.org/officeDocument/2006/relationships/image" Target="../media/image6.png"/><Relationship Id="rId10" Type="http://schemas.openxmlformats.org/officeDocument/2006/relationships/image" Target="../media/image51.jpeg"/><Relationship Id="rId4" Type="http://schemas.openxmlformats.org/officeDocument/2006/relationships/image" Target="../media/image9.png"/><Relationship Id="rId9" Type="http://schemas.openxmlformats.org/officeDocument/2006/relationships/image" Target="../media/image42.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6.png"/><Relationship Id="rId18" Type="http://schemas.microsoft.com/office/2007/relationships/hdphoto" Target="../media/hdphoto8.wdp"/><Relationship Id="rId26" Type="http://schemas.openxmlformats.org/officeDocument/2006/relationships/image" Target="../media/image34.png"/><Relationship Id="rId3" Type="http://schemas.openxmlformats.org/officeDocument/2006/relationships/audio" Target="../media/audio1.wav"/><Relationship Id="rId21" Type="http://schemas.openxmlformats.org/officeDocument/2006/relationships/image" Target="../media/image31.png"/><Relationship Id="rId7" Type="http://schemas.openxmlformats.org/officeDocument/2006/relationships/image" Target="../media/image26.png"/><Relationship Id="rId12" Type="http://schemas.openxmlformats.org/officeDocument/2006/relationships/image" Target="../media/image55.jpeg"/><Relationship Id="rId17" Type="http://schemas.openxmlformats.org/officeDocument/2006/relationships/image" Target="../media/image29.png"/><Relationship Id="rId25" Type="http://schemas.microsoft.com/office/2007/relationships/hdphoto" Target="../media/hdphoto11.wdp"/><Relationship Id="rId2" Type="http://schemas.openxmlformats.org/officeDocument/2006/relationships/notesSlide" Target="../notesSlides/notesSlide13.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6.png"/><Relationship Id="rId24" Type="http://schemas.openxmlformats.org/officeDocument/2006/relationships/image" Target="../media/image33.png"/><Relationship Id="rId5" Type="http://schemas.openxmlformats.org/officeDocument/2006/relationships/image" Target="../media/image40.png"/><Relationship Id="rId15" Type="http://schemas.openxmlformats.org/officeDocument/2006/relationships/image" Target="../media/image28.png"/><Relationship Id="rId23" Type="http://schemas.microsoft.com/office/2007/relationships/hdphoto" Target="../media/hdphoto10.wdp"/><Relationship Id="rId10" Type="http://schemas.openxmlformats.org/officeDocument/2006/relationships/image" Target="../media/image9.png"/><Relationship Id="rId19"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42.png"/><Relationship Id="rId14" Type="http://schemas.microsoft.com/office/2007/relationships/hdphoto" Target="../media/hdphoto16.wdp"/><Relationship Id="rId22" Type="http://schemas.openxmlformats.org/officeDocument/2006/relationships/image" Target="../media/image32.png"/><Relationship Id="rId27"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microsoft.com/office/2007/relationships/hdphoto" Target="../media/hdphoto17.wdp"/><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9.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1.jpe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7.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image" Target="../media/image65.png"/><Relationship Id="rId16" Type="http://schemas.openxmlformats.org/officeDocument/2006/relationships/image" Target="../media/image73.png"/><Relationship Id="rId1" Type="http://schemas.openxmlformats.org/officeDocument/2006/relationships/slideLayout" Target="../slideLayouts/slideLayout14.xml"/><Relationship Id="rId6" Type="http://schemas.openxmlformats.org/officeDocument/2006/relationships/image" Target="../media/image67.png"/><Relationship Id="rId11" Type="http://schemas.openxmlformats.org/officeDocument/2006/relationships/image" Target="../media/image65.svg"/><Relationship Id="rId5" Type="http://schemas.microsoft.com/office/2007/relationships/hdphoto" Target="../media/hdphoto17.wdp"/><Relationship Id="rId15" Type="http://schemas.microsoft.com/office/2007/relationships/hdphoto" Target="../media/hdphoto19.wdp"/><Relationship Id="rId10" Type="http://schemas.openxmlformats.org/officeDocument/2006/relationships/image" Target="../media/image70.png"/><Relationship Id="rId4" Type="http://schemas.openxmlformats.org/officeDocument/2006/relationships/image" Target="../media/image57.png"/><Relationship Id="rId9" Type="http://schemas.microsoft.com/office/2007/relationships/hdphoto" Target="../media/hdphoto18.wdp"/><Relationship Id="rId1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78.png"/><Relationship Id="rId11" Type="http://schemas.microsoft.com/office/2007/relationships/hdphoto" Target="../media/hdphoto22.wdp"/><Relationship Id="rId5" Type="http://schemas.openxmlformats.org/officeDocument/2006/relationships/image" Target="../media/image77.png"/><Relationship Id="rId10" Type="http://schemas.openxmlformats.org/officeDocument/2006/relationships/image" Target="../media/image81.png"/><Relationship Id="rId4" Type="http://schemas.microsoft.com/office/2007/relationships/hdphoto" Target="../media/hdphoto20.wdp"/><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57.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microsoft.com/office/2007/relationships/hdphoto" Target="../media/hdphoto17.wdp"/><Relationship Id="rId9"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5.png"/><Relationship Id="rId7" Type="http://schemas.openxmlformats.org/officeDocument/2006/relationships/image" Target="../media/image18.png"/><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4.jpe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image" Target="../media/image9.png"/><Relationship Id="rId7" Type="http://schemas.openxmlformats.org/officeDocument/2006/relationships/image" Target="../media/image28.png"/><Relationship Id="rId12" Type="http://schemas.microsoft.com/office/2007/relationships/hdphoto" Target="../media/hdphoto9.wdp"/><Relationship Id="rId17" Type="http://schemas.microsoft.com/office/2007/relationships/hdphoto" Target="../media/hdphoto11.wdp"/><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16.png"/><Relationship Id="rId15" Type="http://schemas.microsoft.com/office/2007/relationships/hdphoto" Target="../media/hdphoto10.wdp"/><Relationship Id="rId10" Type="http://schemas.microsoft.com/office/2007/relationships/hdphoto" Target="../media/hdphoto8.wdp"/><Relationship Id="rId19" Type="http://schemas.microsoft.com/office/2007/relationships/hdphoto" Target="../media/hdphoto12.wdp"/><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xmlns="" id="{05AE0EE3-3FF0-4AF9-BECE-AEE35EAFECDC}"/>
              </a:ext>
            </a:extLst>
          </p:cNvPr>
          <p:cNvSpPr/>
          <p:nvPr/>
        </p:nvSpPr>
        <p:spPr>
          <a:xfrm flipH="1">
            <a:off x="-1620777" y="4463545"/>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Map&#10;&#10;Description automatically generated">
            <a:extLst>
              <a:ext uri="{FF2B5EF4-FFF2-40B4-BE49-F238E27FC236}">
                <a16:creationId xmlns:a16="http://schemas.microsoft.com/office/drawing/2014/main" xmlns="" id="{482F3D41-CFFC-4859-8829-26011EED0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8" y="-698816"/>
            <a:ext cx="5456604" cy="5429487"/>
          </a:xfrm>
          <a:prstGeom prst="rect">
            <a:avLst/>
          </a:prstGeom>
        </p:spPr>
      </p:pic>
      <p:sp>
        <p:nvSpPr>
          <p:cNvPr id="6" name="Freeform: Shape 5">
            <a:extLst>
              <a:ext uri="{FF2B5EF4-FFF2-40B4-BE49-F238E27FC236}">
                <a16:creationId xmlns:a16="http://schemas.microsoft.com/office/drawing/2014/main" xmlns="" id="{2E5D7659-DF73-425F-ADB8-A542E2712946}"/>
              </a:ext>
            </a:extLst>
          </p:cNvPr>
          <p:cNvSpPr/>
          <p:nvPr/>
        </p:nvSpPr>
        <p:spPr>
          <a:xfrm flipH="1">
            <a:off x="5420712" y="297026"/>
            <a:ext cx="5933088" cy="6195849"/>
          </a:xfrm>
          <a:custGeom>
            <a:avLst/>
            <a:gdLst>
              <a:gd name="connsiteX0" fmla="*/ 291701 w 5707117"/>
              <a:gd name="connsiteY0" fmla="*/ 0 h 6195849"/>
              <a:gd name="connsiteX1" fmla="*/ 5707117 w 5707117"/>
              <a:gd name="connsiteY1" fmla="*/ 0 h 6195849"/>
              <a:gd name="connsiteX2" fmla="*/ 5707117 w 5707117"/>
              <a:gd name="connsiteY2" fmla="*/ 6195849 h 6195849"/>
              <a:gd name="connsiteX3" fmla="*/ 291701 w 5707117"/>
              <a:gd name="connsiteY3" fmla="*/ 6195849 h 6195849"/>
              <a:gd name="connsiteX4" fmla="*/ 0 w 5707117"/>
              <a:gd name="connsiteY4" fmla="*/ 5904148 h 6195849"/>
              <a:gd name="connsiteX5" fmla="*/ 0 w 5707117"/>
              <a:gd name="connsiteY5" fmla="*/ 291701 h 6195849"/>
              <a:gd name="connsiteX6" fmla="*/ 291701 w 5707117"/>
              <a:gd name="connsiteY6" fmla="*/ 0 h 619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7117" h="6195849">
                <a:moveTo>
                  <a:pt x="291701" y="0"/>
                </a:moveTo>
                <a:lnTo>
                  <a:pt x="5707117" y="0"/>
                </a:lnTo>
                <a:lnTo>
                  <a:pt x="5707117" y="6195849"/>
                </a:lnTo>
                <a:lnTo>
                  <a:pt x="291701" y="6195849"/>
                </a:lnTo>
                <a:cubicBezTo>
                  <a:pt x="130599" y="6195849"/>
                  <a:pt x="0" y="6065250"/>
                  <a:pt x="0" y="5904148"/>
                </a:cubicBezTo>
                <a:lnTo>
                  <a:pt x="0" y="291701"/>
                </a:lnTo>
                <a:cubicBezTo>
                  <a:pt x="0" y="130599"/>
                  <a:pt x="130599" y="0"/>
                  <a:pt x="291701" y="0"/>
                </a:cubicBezTo>
                <a:close/>
              </a:path>
            </a:pathLst>
          </a:custGeom>
          <a:solidFill>
            <a:srgbClr val="32C6D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xmlns="" id="{CBF11C08-534F-4F43-818A-62761B2C2AF4}"/>
              </a:ext>
            </a:extLst>
          </p:cNvPr>
          <p:cNvSpPr/>
          <p:nvPr/>
        </p:nvSpPr>
        <p:spPr>
          <a:xfrm flipH="1">
            <a:off x="5762296" y="570787"/>
            <a:ext cx="5365531" cy="5648327"/>
          </a:xfrm>
          <a:custGeom>
            <a:avLst/>
            <a:gdLst>
              <a:gd name="connsiteX0" fmla="*/ 265923 w 5365531"/>
              <a:gd name="connsiteY0" fmla="*/ 0 h 5648327"/>
              <a:gd name="connsiteX1" fmla="*/ 5365531 w 5365531"/>
              <a:gd name="connsiteY1" fmla="*/ 0 h 5648327"/>
              <a:gd name="connsiteX2" fmla="*/ 5365531 w 5365531"/>
              <a:gd name="connsiteY2" fmla="*/ 5648327 h 5648327"/>
              <a:gd name="connsiteX3" fmla="*/ 265923 w 5365531"/>
              <a:gd name="connsiteY3" fmla="*/ 5648327 h 5648327"/>
              <a:gd name="connsiteX4" fmla="*/ 0 w 5365531"/>
              <a:gd name="connsiteY4" fmla="*/ 5382404 h 5648327"/>
              <a:gd name="connsiteX5" fmla="*/ 0 w 5365531"/>
              <a:gd name="connsiteY5" fmla="*/ 265923 h 5648327"/>
              <a:gd name="connsiteX6" fmla="*/ 265923 w 5365531"/>
              <a:gd name="connsiteY6" fmla="*/ 0 h 564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5531" h="5648327">
                <a:moveTo>
                  <a:pt x="265923" y="0"/>
                </a:moveTo>
                <a:lnTo>
                  <a:pt x="5365531" y="0"/>
                </a:lnTo>
                <a:lnTo>
                  <a:pt x="5365531" y="5648327"/>
                </a:lnTo>
                <a:lnTo>
                  <a:pt x="265923" y="5648327"/>
                </a:lnTo>
                <a:cubicBezTo>
                  <a:pt x="119058" y="5648327"/>
                  <a:pt x="0" y="5529269"/>
                  <a:pt x="0" y="5382404"/>
                </a:cubicBezTo>
                <a:lnTo>
                  <a:pt x="0" y="265923"/>
                </a:lnTo>
                <a:cubicBezTo>
                  <a:pt x="0" y="119058"/>
                  <a:pt x="119058" y="0"/>
                  <a:pt x="265923" y="0"/>
                </a:cubicBezTo>
                <a:close/>
              </a:path>
            </a:pathLst>
          </a:custGeom>
          <a:solidFill>
            <a:srgbClr val="32C6D4"/>
          </a:solidFill>
          <a:ln w="38100">
            <a:solidFill>
              <a:srgbClr val="1E8792"/>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xmlns="" id="{EB7B8855-F609-449E-96CE-161A91BD52A3}"/>
              </a:ext>
            </a:extLst>
          </p:cNvPr>
          <p:cNvGrpSpPr/>
          <p:nvPr/>
        </p:nvGrpSpPr>
        <p:grpSpPr>
          <a:xfrm>
            <a:off x="5383547" y="3554843"/>
            <a:ext cx="2741412" cy="2938032"/>
            <a:chOff x="5393595" y="3554843"/>
            <a:chExt cx="2741412" cy="2938032"/>
          </a:xfrm>
          <a:solidFill>
            <a:srgbClr val="5DD1DD">
              <a:alpha val="83922"/>
            </a:srgbClr>
          </a:solidFill>
        </p:grpSpPr>
        <p:sp>
          <p:nvSpPr>
            <p:cNvPr id="9" name="Right Triangle 9">
              <a:extLst>
                <a:ext uri="{FF2B5EF4-FFF2-40B4-BE49-F238E27FC236}">
                  <a16:creationId xmlns:a16="http://schemas.microsoft.com/office/drawing/2014/main" xmlns="" id="{88C9ADEE-B09C-4E5B-9618-5505459AFA45}"/>
                </a:ext>
              </a:extLst>
            </p:cNvPr>
            <p:cNvSpPr/>
            <p:nvPr/>
          </p:nvSpPr>
          <p:spPr>
            <a:xfrm>
              <a:off x="5407009" y="3554843"/>
              <a:ext cx="2727998" cy="2938032"/>
            </a:xfrm>
            <a:custGeom>
              <a:avLst/>
              <a:gdLst>
                <a:gd name="connsiteX0" fmla="*/ 0 w 2711669"/>
                <a:gd name="connsiteY0" fmla="*/ 2929868 h 2929868"/>
                <a:gd name="connsiteX1" fmla="*/ 0 w 2711669"/>
                <a:gd name="connsiteY1" fmla="*/ 0 h 2929868"/>
                <a:gd name="connsiteX2" fmla="*/ 2711669 w 2711669"/>
                <a:gd name="connsiteY2" fmla="*/ 2929868 h 2929868"/>
                <a:gd name="connsiteX3" fmla="*/ 0 w 2711669"/>
                <a:gd name="connsiteY3" fmla="*/ 2929868 h 2929868"/>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Lst>
              <a:ahLst/>
              <a:cxnLst>
                <a:cxn ang="0">
                  <a:pos x="connsiteX0" y="connsiteY0"/>
                </a:cxn>
                <a:cxn ang="0">
                  <a:pos x="connsiteX1" y="connsiteY1"/>
                </a:cxn>
                <a:cxn ang="0">
                  <a:pos x="connsiteX2" y="connsiteY2"/>
                </a:cxn>
                <a:cxn ang="0">
                  <a:pos x="connsiteX3" y="connsiteY3"/>
                </a:cxn>
              </a:cxnLst>
              <a:rect l="l" t="t" r="r" b="b"/>
              <a:pathLst>
                <a:path w="2727998" h="2938032">
                  <a:moveTo>
                    <a:pt x="16329" y="2938032"/>
                  </a:moveTo>
                  <a:lnTo>
                    <a:pt x="0" y="0"/>
                  </a:lnTo>
                  <a:cubicBezTo>
                    <a:pt x="819525" y="2497901"/>
                    <a:pt x="2569779" y="1664774"/>
                    <a:pt x="2727998" y="2938032"/>
                  </a:cubicBezTo>
                  <a:lnTo>
                    <a:pt x="16329" y="29380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11">
              <a:extLst>
                <a:ext uri="{FF2B5EF4-FFF2-40B4-BE49-F238E27FC236}">
                  <a16:creationId xmlns:a16="http://schemas.microsoft.com/office/drawing/2014/main" xmlns="" id="{801EBD3A-750E-48D3-9379-985148C0A0EF}"/>
                </a:ext>
              </a:extLst>
            </p:cNvPr>
            <p:cNvSpPr/>
            <p:nvPr/>
          </p:nvSpPr>
          <p:spPr>
            <a:xfrm>
              <a:off x="5393595" y="4523013"/>
              <a:ext cx="2082266" cy="1969862"/>
            </a:xfrm>
            <a:custGeom>
              <a:avLst/>
              <a:gdLst>
                <a:gd name="connsiteX0" fmla="*/ 0 w 2041445"/>
                <a:gd name="connsiteY0" fmla="*/ 2027011 h 2027011"/>
                <a:gd name="connsiteX1" fmla="*/ 0 w 2041445"/>
                <a:gd name="connsiteY1" fmla="*/ 0 h 2027011"/>
                <a:gd name="connsiteX2" fmla="*/ 2041445 w 2041445"/>
                <a:gd name="connsiteY2" fmla="*/ 2027011 h 2027011"/>
                <a:gd name="connsiteX3" fmla="*/ 0 w 2041445"/>
                <a:gd name="connsiteY3" fmla="*/ 2027011 h 2027011"/>
                <a:gd name="connsiteX0" fmla="*/ 57150 w 2098595"/>
                <a:gd name="connsiteY0" fmla="*/ 1953533 h 1953533"/>
                <a:gd name="connsiteX1" fmla="*/ 0 w 2098595"/>
                <a:gd name="connsiteY1" fmla="*/ 0 h 1953533"/>
                <a:gd name="connsiteX2" fmla="*/ 2098595 w 2098595"/>
                <a:gd name="connsiteY2" fmla="*/ 1953533 h 1953533"/>
                <a:gd name="connsiteX3" fmla="*/ 57150 w 2098595"/>
                <a:gd name="connsiteY3" fmla="*/ 1953533 h 1953533"/>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Lst>
              <a:ahLst/>
              <a:cxnLst>
                <a:cxn ang="0">
                  <a:pos x="connsiteX0" y="connsiteY0"/>
                </a:cxn>
                <a:cxn ang="0">
                  <a:pos x="connsiteX1" y="connsiteY1"/>
                </a:cxn>
                <a:cxn ang="0">
                  <a:pos x="connsiteX2" y="connsiteY2"/>
                </a:cxn>
                <a:cxn ang="0">
                  <a:pos x="connsiteX3" y="connsiteY3"/>
                </a:cxn>
              </a:cxnLst>
              <a:rect l="l" t="t" r="r" b="b"/>
              <a:pathLst>
                <a:path w="2082266" h="1969862">
                  <a:moveTo>
                    <a:pt x="40821" y="1969862"/>
                  </a:moveTo>
                  <a:lnTo>
                    <a:pt x="0" y="0"/>
                  </a:lnTo>
                  <a:cubicBezTo>
                    <a:pt x="400175" y="1301599"/>
                    <a:pt x="1886199" y="1092805"/>
                    <a:pt x="2082266" y="1969862"/>
                  </a:cubicBezTo>
                  <a:lnTo>
                    <a:pt x="40821" y="1969862"/>
                  </a:lnTo>
                  <a:close/>
                </a:path>
              </a:pathLst>
            </a:custGeom>
            <a:solidFill>
              <a:srgbClr val="7CDAE4">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xmlns="" id="{35A8BB4F-1F2D-4010-9DDE-2FA47949552C}"/>
              </a:ext>
            </a:extLst>
          </p:cNvPr>
          <p:cNvGrpSpPr/>
          <p:nvPr/>
        </p:nvGrpSpPr>
        <p:grpSpPr>
          <a:xfrm flipV="1">
            <a:off x="5393595" y="297026"/>
            <a:ext cx="2741412" cy="2938032"/>
            <a:chOff x="5393595" y="3554843"/>
            <a:chExt cx="2741412" cy="2938032"/>
          </a:xfrm>
          <a:solidFill>
            <a:srgbClr val="5DD1DD">
              <a:alpha val="80000"/>
            </a:srgbClr>
          </a:solidFill>
        </p:grpSpPr>
        <p:sp>
          <p:nvSpPr>
            <p:cNvPr id="12" name="Right Triangle 9">
              <a:extLst>
                <a:ext uri="{FF2B5EF4-FFF2-40B4-BE49-F238E27FC236}">
                  <a16:creationId xmlns:a16="http://schemas.microsoft.com/office/drawing/2014/main" xmlns="" id="{651C75D2-CDF1-41BC-B39F-A843162C46EE}"/>
                </a:ext>
              </a:extLst>
            </p:cNvPr>
            <p:cNvSpPr/>
            <p:nvPr/>
          </p:nvSpPr>
          <p:spPr>
            <a:xfrm>
              <a:off x="5407009" y="3554843"/>
              <a:ext cx="2727998" cy="2938032"/>
            </a:xfrm>
            <a:custGeom>
              <a:avLst/>
              <a:gdLst>
                <a:gd name="connsiteX0" fmla="*/ 0 w 2711669"/>
                <a:gd name="connsiteY0" fmla="*/ 2929868 h 2929868"/>
                <a:gd name="connsiteX1" fmla="*/ 0 w 2711669"/>
                <a:gd name="connsiteY1" fmla="*/ 0 h 2929868"/>
                <a:gd name="connsiteX2" fmla="*/ 2711669 w 2711669"/>
                <a:gd name="connsiteY2" fmla="*/ 2929868 h 2929868"/>
                <a:gd name="connsiteX3" fmla="*/ 0 w 2711669"/>
                <a:gd name="connsiteY3" fmla="*/ 2929868 h 2929868"/>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Lst>
              <a:ahLst/>
              <a:cxnLst>
                <a:cxn ang="0">
                  <a:pos x="connsiteX0" y="connsiteY0"/>
                </a:cxn>
                <a:cxn ang="0">
                  <a:pos x="connsiteX1" y="connsiteY1"/>
                </a:cxn>
                <a:cxn ang="0">
                  <a:pos x="connsiteX2" y="connsiteY2"/>
                </a:cxn>
                <a:cxn ang="0">
                  <a:pos x="connsiteX3" y="connsiteY3"/>
                </a:cxn>
              </a:cxnLst>
              <a:rect l="l" t="t" r="r" b="b"/>
              <a:pathLst>
                <a:path w="2727998" h="2938032">
                  <a:moveTo>
                    <a:pt x="16329" y="2938032"/>
                  </a:moveTo>
                  <a:lnTo>
                    <a:pt x="0" y="0"/>
                  </a:lnTo>
                  <a:cubicBezTo>
                    <a:pt x="819525" y="2497901"/>
                    <a:pt x="2569779" y="1664774"/>
                    <a:pt x="2727998" y="2938032"/>
                  </a:cubicBezTo>
                  <a:lnTo>
                    <a:pt x="16329" y="29380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1">
              <a:extLst>
                <a:ext uri="{FF2B5EF4-FFF2-40B4-BE49-F238E27FC236}">
                  <a16:creationId xmlns:a16="http://schemas.microsoft.com/office/drawing/2014/main" xmlns="" id="{B47A5DC1-7280-4875-BC9F-3B6D6E25AA0D}"/>
                </a:ext>
              </a:extLst>
            </p:cNvPr>
            <p:cNvSpPr/>
            <p:nvPr/>
          </p:nvSpPr>
          <p:spPr>
            <a:xfrm>
              <a:off x="5393595" y="4523013"/>
              <a:ext cx="2082266" cy="1969862"/>
            </a:xfrm>
            <a:custGeom>
              <a:avLst/>
              <a:gdLst>
                <a:gd name="connsiteX0" fmla="*/ 0 w 2041445"/>
                <a:gd name="connsiteY0" fmla="*/ 2027011 h 2027011"/>
                <a:gd name="connsiteX1" fmla="*/ 0 w 2041445"/>
                <a:gd name="connsiteY1" fmla="*/ 0 h 2027011"/>
                <a:gd name="connsiteX2" fmla="*/ 2041445 w 2041445"/>
                <a:gd name="connsiteY2" fmla="*/ 2027011 h 2027011"/>
                <a:gd name="connsiteX3" fmla="*/ 0 w 2041445"/>
                <a:gd name="connsiteY3" fmla="*/ 2027011 h 2027011"/>
                <a:gd name="connsiteX0" fmla="*/ 57150 w 2098595"/>
                <a:gd name="connsiteY0" fmla="*/ 1953533 h 1953533"/>
                <a:gd name="connsiteX1" fmla="*/ 0 w 2098595"/>
                <a:gd name="connsiteY1" fmla="*/ 0 h 1953533"/>
                <a:gd name="connsiteX2" fmla="*/ 2098595 w 2098595"/>
                <a:gd name="connsiteY2" fmla="*/ 1953533 h 1953533"/>
                <a:gd name="connsiteX3" fmla="*/ 57150 w 2098595"/>
                <a:gd name="connsiteY3" fmla="*/ 1953533 h 1953533"/>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Lst>
              <a:ahLst/>
              <a:cxnLst>
                <a:cxn ang="0">
                  <a:pos x="connsiteX0" y="connsiteY0"/>
                </a:cxn>
                <a:cxn ang="0">
                  <a:pos x="connsiteX1" y="connsiteY1"/>
                </a:cxn>
                <a:cxn ang="0">
                  <a:pos x="connsiteX2" y="connsiteY2"/>
                </a:cxn>
                <a:cxn ang="0">
                  <a:pos x="connsiteX3" y="connsiteY3"/>
                </a:cxn>
              </a:cxnLst>
              <a:rect l="l" t="t" r="r" b="b"/>
              <a:pathLst>
                <a:path w="2082266" h="1969862">
                  <a:moveTo>
                    <a:pt x="40821" y="1969862"/>
                  </a:moveTo>
                  <a:lnTo>
                    <a:pt x="0" y="0"/>
                  </a:lnTo>
                  <a:cubicBezTo>
                    <a:pt x="400175" y="1301599"/>
                    <a:pt x="1886199" y="1092805"/>
                    <a:pt x="2082266" y="1969862"/>
                  </a:cubicBezTo>
                  <a:lnTo>
                    <a:pt x="40821" y="1969862"/>
                  </a:lnTo>
                  <a:close/>
                </a:path>
              </a:pathLst>
            </a:custGeom>
            <a:solidFill>
              <a:srgbClr val="7CDAE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Block Arc 14">
            <a:extLst>
              <a:ext uri="{FF2B5EF4-FFF2-40B4-BE49-F238E27FC236}">
                <a16:creationId xmlns:a16="http://schemas.microsoft.com/office/drawing/2014/main" xmlns="" id="{3E0C82EF-A738-4E98-8B8D-BBCE641E68ED}"/>
              </a:ext>
            </a:extLst>
          </p:cNvPr>
          <p:cNvSpPr/>
          <p:nvPr/>
        </p:nvSpPr>
        <p:spPr>
          <a:xfrm rot="16200000">
            <a:off x="5144071" y="653339"/>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6" name="Block Arc 15">
            <a:extLst>
              <a:ext uri="{FF2B5EF4-FFF2-40B4-BE49-F238E27FC236}">
                <a16:creationId xmlns:a16="http://schemas.microsoft.com/office/drawing/2014/main" xmlns="" id="{097F49E1-A7D1-487C-8478-AEF6D76A6BE9}"/>
              </a:ext>
            </a:extLst>
          </p:cNvPr>
          <p:cNvSpPr/>
          <p:nvPr/>
        </p:nvSpPr>
        <p:spPr>
          <a:xfrm rot="16200000">
            <a:off x="5139101" y="1301727"/>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7" name="Block Arc 16">
            <a:extLst>
              <a:ext uri="{FF2B5EF4-FFF2-40B4-BE49-F238E27FC236}">
                <a16:creationId xmlns:a16="http://schemas.microsoft.com/office/drawing/2014/main" xmlns="" id="{909DA3A5-7682-4264-9946-DA4695AB58B4}"/>
              </a:ext>
            </a:extLst>
          </p:cNvPr>
          <p:cNvSpPr/>
          <p:nvPr/>
        </p:nvSpPr>
        <p:spPr>
          <a:xfrm rot="16200000">
            <a:off x="5164050" y="1950115"/>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8" name="Block Arc 17">
            <a:extLst>
              <a:ext uri="{FF2B5EF4-FFF2-40B4-BE49-F238E27FC236}">
                <a16:creationId xmlns:a16="http://schemas.microsoft.com/office/drawing/2014/main" xmlns="" id="{51CFB04E-0612-445C-96EC-074FEF21F6B0}"/>
              </a:ext>
            </a:extLst>
          </p:cNvPr>
          <p:cNvSpPr/>
          <p:nvPr/>
        </p:nvSpPr>
        <p:spPr>
          <a:xfrm rot="16200000">
            <a:off x="5159311" y="2598503"/>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9" name="Block Arc 18">
            <a:extLst>
              <a:ext uri="{FF2B5EF4-FFF2-40B4-BE49-F238E27FC236}">
                <a16:creationId xmlns:a16="http://schemas.microsoft.com/office/drawing/2014/main" xmlns="" id="{3419BBB5-C618-4046-9082-A098256AA98B}"/>
              </a:ext>
            </a:extLst>
          </p:cNvPr>
          <p:cNvSpPr/>
          <p:nvPr/>
        </p:nvSpPr>
        <p:spPr>
          <a:xfrm rot="16200000">
            <a:off x="5154341" y="3246891"/>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 name="Block Arc 19">
            <a:extLst>
              <a:ext uri="{FF2B5EF4-FFF2-40B4-BE49-F238E27FC236}">
                <a16:creationId xmlns:a16="http://schemas.microsoft.com/office/drawing/2014/main" xmlns="" id="{0B38D70C-9CCD-4377-8C3C-C3144E68B522}"/>
              </a:ext>
            </a:extLst>
          </p:cNvPr>
          <p:cNvSpPr/>
          <p:nvPr/>
        </p:nvSpPr>
        <p:spPr>
          <a:xfrm rot="16200000">
            <a:off x="5179290" y="3895279"/>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4" name="Block Arc 23">
            <a:extLst>
              <a:ext uri="{FF2B5EF4-FFF2-40B4-BE49-F238E27FC236}">
                <a16:creationId xmlns:a16="http://schemas.microsoft.com/office/drawing/2014/main" xmlns="" id="{9090B607-02DE-48F5-A619-FEE387F64423}"/>
              </a:ext>
            </a:extLst>
          </p:cNvPr>
          <p:cNvSpPr/>
          <p:nvPr/>
        </p:nvSpPr>
        <p:spPr>
          <a:xfrm rot="16200000">
            <a:off x="5139045" y="4543668"/>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5" name="Block Arc 24">
            <a:extLst>
              <a:ext uri="{FF2B5EF4-FFF2-40B4-BE49-F238E27FC236}">
                <a16:creationId xmlns:a16="http://schemas.microsoft.com/office/drawing/2014/main" xmlns="" id="{A0E141F9-1273-44FF-83E0-79C804462F46}"/>
              </a:ext>
            </a:extLst>
          </p:cNvPr>
          <p:cNvSpPr/>
          <p:nvPr/>
        </p:nvSpPr>
        <p:spPr>
          <a:xfrm rot="16200000">
            <a:off x="5134075" y="5192057"/>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6" name="Block Arc 25">
            <a:extLst>
              <a:ext uri="{FF2B5EF4-FFF2-40B4-BE49-F238E27FC236}">
                <a16:creationId xmlns:a16="http://schemas.microsoft.com/office/drawing/2014/main" xmlns="" id="{BAE81FD4-69DF-4D94-88DB-17DD23EC0053}"/>
              </a:ext>
            </a:extLst>
          </p:cNvPr>
          <p:cNvSpPr/>
          <p:nvPr/>
        </p:nvSpPr>
        <p:spPr>
          <a:xfrm rot="16200000">
            <a:off x="5159024" y="5840447"/>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40" name="Picture 39" descr="A picture containing background pattern&#10;&#10;Description automatically generated">
            <a:extLst>
              <a:ext uri="{FF2B5EF4-FFF2-40B4-BE49-F238E27FC236}">
                <a16:creationId xmlns:a16="http://schemas.microsoft.com/office/drawing/2014/main" xmlns="" id="{0D225837-36DE-48F2-B3F8-B75D10F6C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970" y="330795"/>
            <a:ext cx="1159687" cy="865362"/>
          </a:xfrm>
          <a:prstGeom prst="rect">
            <a:avLst/>
          </a:prstGeom>
        </p:spPr>
      </p:pic>
      <p:pic>
        <p:nvPicPr>
          <p:cNvPr id="44" name="Picture 43" descr="A picture containing vector graphics&#10;&#10;Description automatically generated">
            <a:extLst>
              <a:ext uri="{FF2B5EF4-FFF2-40B4-BE49-F238E27FC236}">
                <a16:creationId xmlns:a16="http://schemas.microsoft.com/office/drawing/2014/main" xmlns="" id="{86D69AB6-24A3-4FF2-BEA3-FF3CE34B4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62352"/>
            <a:ext cx="7208755" cy="7208755"/>
          </a:xfrm>
          <a:prstGeom prst="rect">
            <a:avLst/>
          </a:prstGeom>
        </p:spPr>
      </p:pic>
      <p:grpSp>
        <p:nvGrpSpPr>
          <p:cNvPr id="27" name="Group 26">
            <a:extLst>
              <a:ext uri="{FF2B5EF4-FFF2-40B4-BE49-F238E27FC236}">
                <a16:creationId xmlns:a16="http://schemas.microsoft.com/office/drawing/2014/main" xmlns="" id="{F48B4DEB-55A7-49FD-B0C8-00894F84C6A6}"/>
              </a:ext>
            </a:extLst>
          </p:cNvPr>
          <p:cNvGrpSpPr/>
          <p:nvPr/>
        </p:nvGrpSpPr>
        <p:grpSpPr>
          <a:xfrm>
            <a:off x="153195" y="555050"/>
            <a:ext cx="4859326" cy="1210992"/>
            <a:chOff x="292101" y="839706"/>
            <a:chExt cx="4859326" cy="1210992"/>
          </a:xfrm>
        </p:grpSpPr>
        <p:sp>
          <p:nvSpPr>
            <p:cNvPr id="28" name="TextBox 27">
              <a:extLst>
                <a:ext uri="{FF2B5EF4-FFF2-40B4-BE49-F238E27FC236}">
                  <a16:creationId xmlns:a16="http://schemas.microsoft.com/office/drawing/2014/main" xmlns="" id="{2B15C14A-063D-43D8-87D8-DF5AE4CCBF5A}"/>
                </a:ext>
              </a:extLst>
            </p:cNvPr>
            <p:cNvSpPr txBox="1"/>
            <p:nvPr/>
          </p:nvSpPr>
          <p:spPr>
            <a:xfrm>
              <a:off x="292101" y="850369"/>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w="254000">
                    <a:solidFill>
                      <a:prstClr val="white"/>
                    </a:solidFill>
                  </a:ln>
                  <a:solidFill>
                    <a:prstClr val="black"/>
                  </a:solidFill>
                  <a:effectLst/>
                  <a:uLnTx/>
                  <a:uFillTx/>
                  <a:latin typeface="SVN-Poky's" panose="020B0606040200020203" pitchFamily="34" charset="0"/>
                  <a:ea typeface="+mn-ea"/>
                  <a:cs typeface="+mn-cs"/>
                </a:rPr>
                <a:t>TIẾNG VIỆT</a:t>
              </a:r>
            </a:p>
          </p:txBody>
        </p:sp>
        <p:sp>
          <p:nvSpPr>
            <p:cNvPr id="29" name="TextBox 28">
              <a:extLst>
                <a:ext uri="{FF2B5EF4-FFF2-40B4-BE49-F238E27FC236}">
                  <a16:creationId xmlns:a16="http://schemas.microsoft.com/office/drawing/2014/main" xmlns="" id="{E63CBBFF-7F9F-4075-A272-4AC616CD8B23}"/>
                </a:ext>
              </a:extLst>
            </p:cNvPr>
            <p:cNvSpPr txBox="1"/>
            <p:nvPr/>
          </p:nvSpPr>
          <p:spPr>
            <a:xfrm>
              <a:off x="324465" y="839706"/>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w="12700">
                    <a:solidFill>
                      <a:prstClr val="black"/>
                    </a:solidFill>
                  </a:ln>
                  <a:solidFill>
                    <a:srgbClr val="00A856"/>
                  </a:solidFill>
                  <a:effectLst/>
                  <a:uLnTx/>
                  <a:uFillTx/>
                  <a:latin typeface="SVN-Poky's" panose="020B0606040200020203" pitchFamily="34" charset="0"/>
                  <a:ea typeface="+mn-ea"/>
                  <a:cs typeface="+mn-cs"/>
                </a:rPr>
                <a:t>T</a:t>
              </a:r>
              <a:r>
                <a:rPr kumimoji="0" lang="en-US" sz="7200" b="0" i="0" u="none" strike="noStrike" kern="1200" cap="none" spc="300" normalizeH="0" baseline="0" noProof="0" dirty="0">
                  <a:ln w="12700">
                    <a:solidFill>
                      <a:prstClr val="black"/>
                    </a:solidFill>
                  </a:ln>
                  <a:solidFill>
                    <a:srgbClr val="FFF301"/>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a:ln w="12700">
                    <a:solidFill>
                      <a:prstClr val="black"/>
                    </a:solidFill>
                  </a:ln>
                  <a:solidFill>
                    <a:srgbClr val="FEA200"/>
                  </a:solidFill>
                  <a:effectLst/>
                  <a:uLnTx/>
                  <a:uFillTx/>
                  <a:latin typeface="SVN-Poky's" panose="020B0606040200020203" pitchFamily="34" charset="0"/>
                  <a:ea typeface="+mn-ea"/>
                  <a:cs typeface="+mn-cs"/>
                </a:rPr>
                <a:t>Ế</a:t>
              </a:r>
              <a:r>
                <a:rPr kumimoji="0" lang="en-US" sz="7200" b="0" i="0" u="none" strike="noStrike" kern="1200" cap="none" spc="300" normalizeH="0" baseline="0" noProof="0" dirty="0">
                  <a:ln w="12700">
                    <a:solidFill>
                      <a:prstClr val="black"/>
                    </a:solidFill>
                  </a:ln>
                  <a:solidFill>
                    <a:srgbClr val="FF0000"/>
                  </a:solidFill>
                  <a:effectLst/>
                  <a:uLnTx/>
                  <a:uFillTx/>
                  <a:latin typeface="SVN-Poky's" panose="020B0606040200020203" pitchFamily="34" charset="0"/>
                  <a:ea typeface="+mn-ea"/>
                  <a:cs typeface="+mn-cs"/>
                </a:rPr>
                <a:t>N</a:t>
              </a:r>
              <a:r>
                <a:rPr kumimoji="0" lang="en-US" sz="7200" b="0" i="0" u="none" strike="noStrike" kern="1200" cap="none" spc="300" normalizeH="0" baseline="0" noProof="0" dirty="0">
                  <a:ln w="12700">
                    <a:solidFill>
                      <a:prstClr val="black"/>
                    </a:solidFill>
                  </a:ln>
                  <a:solidFill>
                    <a:srgbClr val="B20093"/>
                  </a:solidFill>
                  <a:effectLst/>
                  <a:uLnTx/>
                  <a:uFillTx/>
                  <a:latin typeface="SVN-Poky's" panose="020B0606040200020203" pitchFamily="34" charset="0"/>
                  <a:ea typeface="+mn-ea"/>
                  <a:cs typeface="+mn-cs"/>
                </a:rPr>
                <a:t>G</a:t>
              </a:r>
              <a:r>
                <a:rPr kumimoji="0" lang="en-US" sz="7200" b="0" i="0" u="none" strike="noStrike" kern="1200" cap="none" spc="300" normalizeH="0" baseline="0" noProof="0" dirty="0">
                  <a:ln w="12700">
                    <a:solidFill>
                      <a:prstClr val="black"/>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dirty="0">
                  <a:ln w="12700">
                    <a:solidFill>
                      <a:prstClr val="black"/>
                    </a:solidFill>
                  </a:ln>
                  <a:solidFill>
                    <a:srgbClr val="612697"/>
                  </a:solidFill>
                  <a:effectLst/>
                  <a:uLnTx/>
                  <a:uFillTx/>
                  <a:latin typeface="SVN-Poky's" panose="020B0606040200020203" pitchFamily="34" charset="0"/>
                  <a:ea typeface="+mn-ea"/>
                  <a:cs typeface="+mn-cs"/>
                </a:rPr>
                <a:t>V</a:t>
              </a:r>
              <a:r>
                <a:rPr kumimoji="0" lang="en-US" sz="7200" b="0" i="0" u="none" strike="noStrike" kern="1200" cap="none" spc="300" normalizeH="0" baseline="0" noProof="0" dirty="0">
                  <a:ln w="12700">
                    <a:solidFill>
                      <a:prstClr val="black"/>
                    </a:solidFill>
                  </a:ln>
                  <a:solidFill>
                    <a:srgbClr val="1B3D9F"/>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a:ln w="12700">
                    <a:solidFill>
                      <a:prstClr val="black"/>
                    </a:solidFill>
                  </a:ln>
                  <a:solidFill>
                    <a:srgbClr val="02AFAE"/>
                  </a:solidFill>
                  <a:effectLst/>
                  <a:uLnTx/>
                  <a:uFillTx/>
                  <a:latin typeface="SVN-Poky's" panose="020B0606040200020203" pitchFamily="34" charset="0"/>
                  <a:ea typeface="+mn-ea"/>
                  <a:cs typeface="+mn-cs"/>
                </a:rPr>
                <a:t>Ệ</a:t>
              </a:r>
              <a:r>
                <a:rPr kumimoji="0" lang="en-US" sz="7200" b="0" i="0" u="none" strike="noStrike" kern="1200" cap="none" spc="300" normalizeH="0" baseline="0" noProof="0" dirty="0">
                  <a:ln w="12700">
                    <a:solidFill>
                      <a:prstClr val="black"/>
                    </a:solidFill>
                  </a:ln>
                  <a:solidFill>
                    <a:srgbClr val="00A856"/>
                  </a:solidFill>
                  <a:effectLst/>
                  <a:uLnTx/>
                  <a:uFillTx/>
                  <a:latin typeface="SVN-Poky's" panose="020B0606040200020203" pitchFamily="34" charset="0"/>
                  <a:ea typeface="+mn-ea"/>
                  <a:cs typeface="+mn-cs"/>
                </a:rPr>
                <a:t>T</a:t>
              </a:r>
            </a:p>
          </p:txBody>
        </p:sp>
      </p:grpSp>
      <p:grpSp>
        <p:nvGrpSpPr>
          <p:cNvPr id="30" name="Group 29">
            <a:extLst>
              <a:ext uri="{FF2B5EF4-FFF2-40B4-BE49-F238E27FC236}">
                <a16:creationId xmlns:a16="http://schemas.microsoft.com/office/drawing/2014/main" xmlns="" id="{D67C28AF-34B7-4584-A1F2-DEBA47EDD1CD}"/>
              </a:ext>
            </a:extLst>
          </p:cNvPr>
          <p:cNvGrpSpPr/>
          <p:nvPr/>
        </p:nvGrpSpPr>
        <p:grpSpPr>
          <a:xfrm>
            <a:off x="6062993" y="1242082"/>
            <a:ext cx="4945586" cy="1872711"/>
            <a:chOff x="3062448" y="2612294"/>
            <a:chExt cx="4945586" cy="1872711"/>
          </a:xfrm>
        </p:grpSpPr>
        <p:sp>
          <p:nvSpPr>
            <p:cNvPr id="31" name="TextBox 30">
              <a:extLst>
                <a:ext uri="{FF2B5EF4-FFF2-40B4-BE49-F238E27FC236}">
                  <a16:creationId xmlns:a16="http://schemas.microsoft.com/office/drawing/2014/main" xmlns="" id="{218D66DB-4E14-427F-A24A-F586CE006D89}"/>
                </a:ext>
              </a:extLst>
            </p:cNvPr>
            <p:cNvSpPr txBox="1"/>
            <p:nvPr/>
          </p:nvSpPr>
          <p:spPr>
            <a:xfrm>
              <a:off x="3062449" y="2612294"/>
              <a:ext cx="49455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361950">
                    <a:solidFill>
                      <a:prstClr val="white"/>
                    </a:solidFill>
                  </a:ln>
                  <a:solidFill>
                    <a:prstClr val="black"/>
                  </a:solidFill>
                  <a:effectLst>
                    <a:outerShdw blurRad="50800" dist="38100" dir="2700000" algn="tl" rotWithShape="0">
                      <a:prstClr val="black">
                        <a:alpha val="40000"/>
                      </a:prstClr>
                    </a:outerShdw>
                  </a:effectLst>
                  <a:uLnTx/>
                  <a:uFillTx/>
                  <a:latin typeface="LNTH-Hoa Nho LNTH" pitchFamily="2" charset="0"/>
                  <a:ea typeface="+mn-ea"/>
                  <a:cs typeface="+mn-cs"/>
                </a:rPr>
                <a:t>KỂ CHUYỆN</a:t>
              </a:r>
            </a:p>
          </p:txBody>
        </p:sp>
        <p:sp>
          <p:nvSpPr>
            <p:cNvPr id="32" name="TextBox 31">
              <a:extLst>
                <a:ext uri="{FF2B5EF4-FFF2-40B4-BE49-F238E27FC236}">
                  <a16:creationId xmlns:a16="http://schemas.microsoft.com/office/drawing/2014/main" xmlns="" id="{33949B54-4DE5-4EE0-B4D7-46F10D862015}"/>
                </a:ext>
              </a:extLst>
            </p:cNvPr>
            <p:cNvSpPr txBox="1"/>
            <p:nvPr/>
          </p:nvSpPr>
          <p:spPr>
            <a:xfrm>
              <a:off x="3062448" y="2622957"/>
              <a:ext cx="49455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LNTH-Hoa Nho LNTH" pitchFamily="2" charset="0"/>
                  <a:ea typeface="+mn-ea"/>
                  <a:cs typeface="+mn-cs"/>
                </a:rPr>
                <a:t>K</a:t>
              </a:r>
              <a:r>
                <a:rPr kumimoji="0" lang="en-US" sz="11500" b="0" i="0" u="none" strike="noStrike" kern="1200" cap="none" spc="0" normalizeH="0" baseline="0" noProof="0" dirty="0">
                  <a:ln w="19050">
                    <a:solidFill>
                      <a:prstClr val="black"/>
                    </a:solidFill>
                  </a:ln>
                  <a:solidFill>
                    <a:srgbClr val="FF5050"/>
                  </a:solidFill>
                  <a:effectLst>
                    <a:outerShdw blurRad="50800" dist="38100" dir="2700000" algn="tl" rotWithShape="0">
                      <a:prstClr val="black">
                        <a:alpha val="40000"/>
                      </a:prstClr>
                    </a:outerShdw>
                  </a:effectLst>
                  <a:uLnTx/>
                  <a:uFillTx/>
                  <a:latin typeface="LNTH-Hoa Nho LNTH" pitchFamily="2" charset="0"/>
                  <a:ea typeface="+mn-ea"/>
                  <a:cs typeface="+mn-cs"/>
                </a:rPr>
                <a:t>Ể</a:t>
              </a:r>
              <a:r>
                <a:rPr kumimoji="0" lang="en-US" sz="11500" b="0" i="0" u="none" strike="noStrike" kern="1200" cap="none" spc="0" normalizeH="0" baseline="0" noProof="0" dirty="0">
                  <a:ln w="19050">
                    <a:solidFill>
                      <a:prstClr val="black"/>
                    </a:solidFill>
                  </a:ln>
                  <a:solidFill>
                    <a:prstClr val="black"/>
                  </a:solidFill>
                  <a:effectLst>
                    <a:outerShdw blurRad="50800" dist="38100" dir="2700000" algn="tl" rotWithShape="0">
                      <a:prstClr val="black">
                        <a:alpha val="40000"/>
                      </a:prstClr>
                    </a:outerShdw>
                  </a:effectLst>
                  <a:uLnTx/>
                  <a:uFillTx/>
                  <a:latin typeface="LNTH-Hoa Nho LNTH" pitchFamily="2" charset="0"/>
                  <a:ea typeface="+mn-ea"/>
                  <a:cs typeface="+mn-cs"/>
                </a:rPr>
                <a:t> </a:t>
              </a:r>
              <a:r>
                <a:rPr kumimoji="0" lang="en-US" sz="11500" b="0" i="0" u="none" strike="noStrike" kern="1200" cap="none" spc="0" normalizeH="0" baseline="0" noProof="0" dirty="0">
                  <a:ln w="19050">
                    <a:solidFill>
                      <a:prstClr val="black"/>
                    </a:solidFill>
                  </a:ln>
                  <a:solidFill>
                    <a:srgbClr val="B20093"/>
                  </a:solidFill>
                  <a:effectLst>
                    <a:outerShdw blurRad="50800" dist="38100" dir="2700000" algn="tl" rotWithShape="0">
                      <a:prstClr val="black">
                        <a:alpha val="40000"/>
                      </a:prstClr>
                    </a:outerShdw>
                  </a:effectLst>
                  <a:uLnTx/>
                  <a:uFillTx/>
                  <a:latin typeface="LNTH-Hoa Nho LNTH" pitchFamily="2" charset="0"/>
                  <a:ea typeface="+mn-ea"/>
                  <a:cs typeface="+mn-cs"/>
                </a:rPr>
                <a:t>C</a:t>
              </a:r>
              <a:r>
                <a:rPr kumimoji="0" lang="en-US" sz="11500" b="0" i="0" u="none" strike="noStrike" kern="1200" cap="none" spc="0" normalizeH="0" baseline="0" noProof="0" dirty="0">
                  <a:ln w="19050">
                    <a:solidFill>
                      <a:prstClr val="black"/>
                    </a:solidFill>
                  </a:ln>
                  <a:solidFill>
                    <a:srgbClr val="0165B9"/>
                  </a:solidFill>
                  <a:effectLst>
                    <a:outerShdw blurRad="50800" dist="38100" dir="2700000" algn="tl" rotWithShape="0">
                      <a:prstClr val="black">
                        <a:alpha val="40000"/>
                      </a:prstClr>
                    </a:outerShdw>
                  </a:effectLst>
                  <a:uLnTx/>
                  <a:uFillTx/>
                  <a:latin typeface="LNTH-Hoa Nho LNTH" pitchFamily="2" charset="0"/>
                  <a:ea typeface="+mn-ea"/>
                  <a:cs typeface="+mn-cs"/>
                </a:rPr>
                <a:t>H</a:t>
              </a:r>
              <a:r>
                <a:rPr kumimoji="0" lang="en-US" sz="11500" b="0" i="0" u="none" strike="noStrike" kern="1200" cap="none" spc="0" normalizeH="0" baseline="0" noProof="0" dirty="0">
                  <a:ln w="19050">
                    <a:solidFill>
                      <a:prstClr val="black"/>
                    </a:solidFill>
                  </a:ln>
                  <a:solidFill>
                    <a:srgbClr val="00A856"/>
                  </a:solidFill>
                  <a:effectLst>
                    <a:outerShdw blurRad="50800" dist="38100" dir="2700000" algn="tl" rotWithShape="0">
                      <a:prstClr val="black">
                        <a:alpha val="40000"/>
                      </a:prstClr>
                    </a:outerShdw>
                  </a:effectLst>
                  <a:uLnTx/>
                  <a:uFillTx/>
                  <a:latin typeface="LNTH-Hoa Nho LNTH" pitchFamily="2" charset="0"/>
                  <a:ea typeface="+mn-ea"/>
                  <a:cs typeface="+mn-cs"/>
                </a:rPr>
                <a:t>U</a:t>
              </a:r>
              <a:r>
                <a:rPr kumimoji="0" lang="en-US" sz="11500" b="0" i="0" u="none" strike="noStrike" kern="1200" cap="none" spc="0" normalizeH="0" baseline="0" noProof="0" dirty="0">
                  <a:ln w="19050">
                    <a:solidFill>
                      <a:prstClr val="black"/>
                    </a:solidFill>
                  </a:ln>
                  <a:solidFill>
                    <a:srgbClr val="FFF301"/>
                  </a:solidFill>
                  <a:effectLst>
                    <a:outerShdw blurRad="50800" dist="38100" dir="2700000" algn="tl" rotWithShape="0">
                      <a:prstClr val="black">
                        <a:alpha val="40000"/>
                      </a:prstClr>
                    </a:outerShdw>
                  </a:effectLst>
                  <a:uLnTx/>
                  <a:uFillTx/>
                  <a:latin typeface="LNTH-Hoa Nho LNTH" pitchFamily="2" charset="0"/>
                  <a:ea typeface="+mn-ea"/>
                  <a:cs typeface="+mn-cs"/>
                </a:rPr>
                <a:t>Y</a:t>
              </a:r>
              <a:r>
                <a:rPr kumimoji="0" lang="en-US" sz="11500" b="0" i="0" u="none" strike="noStrike" kern="1200" cap="none" spc="0" normalizeH="0" baseline="0" noProof="0" dirty="0">
                  <a:ln w="19050">
                    <a:solidFill>
                      <a:prstClr val="black"/>
                    </a:solidFill>
                  </a:ln>
                  <a:solidFill>
                    <a:srgbClr val="FF2531"/>
                  </a:solidFill>
                  <a:effectLst>
                    <a:outerShdw blurRad="50800" dist="38100" dir="2700000" algn="tl" rotWithShape="0">
                      <a:prstClr val="black">
                        <a:alpha val="40000"/>
                      </a:prstClr>
                    </a:outerShdw>
                  </a:effectLst>
                  <a:uLnTx/>
                  <a:uFillTx/>
                  <a:latin typeface="LNTH-Hoa Nho LNTH" pitchFamily="2" charset="0"/>
                  <a:ea typeface="+mn-ea"/>
                  <a:cs typeface="+mn-cs"/>
                </a:rPr>
                <a:t>Ệ</a:t>
              </a:r>
              <a:r>
                <a:rPr kumimoji="0" lang="en-US" sz="11500" b="0" i="0" u="none" strike="noStrike" kern="1200" cap="none" spc="0" normalizeH="0" baseline="0" noProof="0" dirty="0">
                  <a:ln w="19050">
                    <a:solidFill>
                      <a:prstClr val="black"/>
                    </a:solidFill>
                  </a:ln>
                  <a:solidFill>
                    <a:srgbClr val="02AFAE"/>
                  </a:solidFill>
                  <a:effectLst>
                    <a:outerShdw blurRad="50800" dist="38100" dir="2700000" algn="tl" rotWithShape="0">
                      <a:prstClr val="black">
                        <a:alpha val="40000"/>
                      </a:prstClr>
                    </a:outerShdw>
                  </a:effectLst>
                  <a:uLnTx/>
                  <a:uFillTx/>
                  <a:latin typeface="LNTH-Hoa Nho LNTH" pitchFamily="2" charset="0"/>
                  <a:ea typeface="+mn-ea"/>
                  <a:cs typeface="+mn-cs"/>
                </a:rPr>
                <a:t>N</a:t>
              </a:r>
            </a:p>
          </p:txBody>
        </p:sp>
      </p:grpSp>
      <p:pic>
        <p:nvPicPr>
          <p:cNvPr id="2052" name="Picture 4" descr="TRANG CHỦ - Hẻm sách âm nhạc">
            <a:extLst>
              <a:ext uri="{FF2B5EF4-FFF2-40B4-BE49-F238E27FC236}">
                <a16:creationId xmlns:a16="http://schemas.microsoft.com/office/drawing/2014/main" xmlns="" id="{EAD10B3A-AFD2-4F13-A611-BA4573990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4341" y="2934987"/>
            <a:ext cx="3244590" cy="324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47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26"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80">
                                          <p:stCondLst>
                                            <p:cond delay="0"/>
                                          </p:stCondLst>
                                        </p:cTn>
                                        <p:tgtEl>
                                          <p:spTgt spid="30"/>
                                        </p:tgtEl>
                                      </p:cBhvr>
                                    </p:animEffect>
                                    <p:anim calcmode="lin" valueType="num">
                                      <p:cBhvr>
                                        <p:cTn id="1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6" dur="26">
                                          <p:stCondLst>
                                            <p:cond delay="650"/>
                                          </p:stCondLst>
                                        </p:cTn>
                                        <p:tgtEl>
                                          <p:spTgt spid="30"/>
                                        </p:tgtEl>
                                      </p:cBhvr>
                                      <p:to x="100000" y="60000"/>
                                    </p:animScale>
                                    <p:animScale>
                                      <p:cBhvr>
                                        <p:cTn id="17" dur="166" decel="50000">
                                          <p:stCondLst>
                                            <p:cond delay="676"/>
                                          </p:stCondLst>
                                        </p:cTn>
                                        <p:tgtEl>
                                          <p:spTgt spid="30"/>
                                        </p:tgtEl>
                                      </p:cBhvr>
                                      <p:to x="100000" y="100000"/>
                                    </p:animScale>
                                    <p:animScale>
                                      <p:cBhvr>
                                        <p:cTn id="18" dur="26">
                                          <p:stCondLst>
                                            <p:cond delay="1312"/>
                                          </p:stCondLst>
                                        </p:cTn>
                                        <p:tgtEl>
                                          <p:spTgt spid="30"/>
                                        </p:tgtEl>
                                      </p:cBhvr>
                                      <p:to x="100000" y="80000"/>
                                    </p:animScale>
                                    <p:animScale>
                                      <p:cBhvr>
                                        <p:cTn id="19" dur="166" decel="50000">
                                          <p:stCondLst>
                                            <p:cond delay="1338"/>
                                          </p:stCondLst>
                                        </p:cTn>
                                        <p:tgtEl>
                                          <p:spTgt spid="30"/>
                                        </p:tgtEl>
                                      </p:cBhvr>
                                      <p:to x="100000" y="100000"/>
                                    </p:animScale>
                                    <p:animScale>
                                      <p:cBhvr>
                                        <p:cTn id="20" dur="26">
                                          <p:stCondLst>
                                            <p:cond delay="1642"/>
                                          </p:stCondLst>
                                        </p:cTn>
                                        <p:tgtEl>
                                          <p:spTgt spid="30"/>
                                        </p:tgtEl>
                                      </p:cBhvr>
                                      <p:to x="100000" y="90000"/>
                                    </p:animScale>
                                    <p:animScale>
                                      <p:cBhvr>
                                        <p:cTn id="21" dur="166" decel="50000">
                                          <p:stCondLst>
                                            <p:cond delay="1668"/>
                                          </p:stCondLst>
                                        </p:cTn>
                                        <p:tgtEl>
                                          <p:spTgt spid="30"/>
                                        </p:tgtEl>
                                      </p:cBhvr>
                                      <p:to x="100000" y="100000"/>
                                    </p:animScale>
                                    <p:animScale>
                                      <p:cBhvr>
                                        <p:cTn id="22" dur="26">
                                          <p:stCondLst>
                                            <p:cond delay="1808"/>
                                          </p:stCondLst>
                                        </p:cTn>
                                        <p:tgtEl>
                                          <p:spTgt spid="30"/>
                                        </p:tgtEl>
                                      </p:cBhvr>
                                      <p:to x="100000" y="95000"/>
                                    </p:animScale>
                                    <p:animScale>
                                      <p:cBhvr>
                                        <p:cTn id="23"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A8102F52-94E9-4A84-B974-A620FE01BACE}"/>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698909" y="2124999"/>
            <a:ext cx="2937172" cy="1608102"/>
          </a:xfrm>
          <a:prstGeom prst="rect">
            <a:avLst/>
          </a:prstGeom>
        </p:spPr>
      </p:pic>
      <p:pic>
        <p:nvPicPr>
          <p:cNvPr id="6" name="Picture 5" descr="A picture containing colorful&#10;&#10;Description automatically generated">
            <a:extLst>
              <a:ext uri="{FF2B5EF4-FFF2-40B4-BE49-F238E27FC236}">
                <a16:creationId xmlns:a16="http://schemas.microsoft.com/office/drawing/2014/main" xmlns="" id="{CF6B8F52-6450-4BD4-AF38-BA5B7F34ED8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52100"/>
          <a:stretch/>
        </p:blipFill>
        <p:spPr>
          <a:xfrm>
            <a:off x="0" y="699655"/>
            <a:ext cx="12192000" cy="6233160"/>
          </a:xfrm>
          <a:prstGeom prst="rect">
            <a:avLst/>
          </a:prstGeom>
        </p:spPr>
      </p:pic>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12" name="Picture 11" descr="Background pattern, icon&#10;&#10;Description automatically generated">
            <a:extLst>
              <a:ext uri="{FF2B5EF4-FFF2-40B4-BE49-F238E27FC236}">
                <a16:creationId xmlns:a16="http://schemas.microsoft.com/office/drawing/2014/main" xmlns="" id="{C72E0FF7-EBBB-400B-BB70-12DC721304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3308" y="328246"/>
            <a:ext cx="3271812" cy="2116281"/>
          </a:xfrm>
          <a:prstGeom prst="rect">
            <a:avLst/>
          </a:prstGeom>
        </p:spPr>
      </p:pic>
      <p:pic>
        <p:nvPicPr>
          <p:cNvPr id="14" name="Picture 13">
            <a:extLst>
              <a:ext uri="{FF2B5EF4-FFF2-40B4-BE49-F238E27FC236}">
                <a16:creationId xmlns:a16="http://schemas.microsoft.com/office/drawing/2014/main" xmlns="" id="{E7AAAA96-FD3A-43E2-A82C-47F9D2DE303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376790" y="-259818"/>
            <a:ext cx="2937172" cy="1608102"/>
          </a:xfrm>
          <a:prstGeom prst="rect">
            <a:avLst/>
          </a:prstGeom>
        </p:spPr>
      </p:pic>
      <p:pic>
        <p:nvPicPr>
          <p:cNvPr id="15" name="Picture 14">
            <a:extLst>
              <a:ext uri="{FF2B5EF4-FFF2-40B4-BE49-F238E27FC236}">
                <a16:creationId xmlns:a16="http://schemas.microsoft.com/office/drawing/2014/main" xmlns="" id="{DF333F48-3F02-4FB1-9AF6-FDBAE74992E7}"/>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947309" y="1820898"/>
            <a:ext cx="2937172" cy="1608102"/>
          </a:xfrm>
          <a:prstGeom prst="rect">
            <a:avLst/>
          </a:prstGeom>
        </p:spPr>
      </p:pic>
      <p:pic>
        <p:nvPicPr>
          <p:cNvPr id="16" name="Picture 15">
            <a:extLst>
              <a:ext uri="{FF2B5EF4-FFF2-40B4-BE49-F238E27FC236}">
                <a16:creationId xmlns:a16="http://schemas.microsoft.com/office/drawing/2014/main" xmlns="" id="{816E84DD-5B23-4588-A06D-DB8B11A1058D}"/>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61662" y="41522"/>
            <a:ext cx="2937172" cy="1608102"/>
          </a:xfrm>
          <a:prstGeom prst="rect">
            <a:avLst/>
          </a:prstGeom>
        </p:spPr>
      </p:pic>
      <p:pic>
        <p:nvPicPr>
          <p:cNvPr id="18" name="Picture 17" descr="Background pattern, icon&#10;&#10;Description automatically generated">
            <a:extLst>
              <a:ext uri="{FF2B5EF4-FFF2-40B4-BE49-F238E27FC236}">
                <a16:creationId xmlns:a16="http://schemas.microsoft.com/office/drawing/2014/main" xmlns="" id="{E23C169B-BAEA-4EBB-9C64-AD950F4D80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08160" y="929163"/>
            <a:ext cx="1791682" cy="1158900"/>
          </a:xfrm>
          <a:prstGeom prst="rect">
            <a:avLst/>
          </a:prstGeom>
        </p:spPr>
      </p:pic>
      <p:pic>
        <p:nvPicPr>
          <p:cNvPr id="25" name="Picture 24">
            <a:extLst>
              <a:ext uri="{FF2B5EF4-FFF2-40B4-BE49-F238E27FC236}">
                <a16:creationId xmlns:a16="http://schemas.microsoft.com/office/drawing/2014/main" xmlns="" id="{55F45F6C-20E9-44AB-9690-7E1749F3FD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2027" y="-289500"/>
            <a:ext cx="9148887" cy="6858000"/>
          </a:xfrm>
          <a:prstGeom prst="rect">
            <a:avLst/>
          </a:prstGeom>
        </p:spPr>
      </p:pic>
      <p:sp>
        <p:nvSpPr>
          <p:cNvPr id="19" name="TextBox 18">
            <a:extLst>
              <a:ext uri="{FF2B5EF4-FFF2-40B4-BE49-F238E27FC236}">
                <a16:creationId xmlns:a16="http://schemas.microsoft.com/office/drawing/2014/main" xmlns="" id="{CD56D17F-480E-42BE-9B71-95498B9121A5}"/>
              </a:ext>
            </a:extLst>
          </p:cNvPr>
          <p:cNvSpPr txBox="1"/>
          <p:nvPr/>
        </p:nvSpPr>
        <p:spPr>
          <a:xfrm>
            <a:off x="1423227" y="3425413"/>
            <a:ext cx="1111501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8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48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8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48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8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a:solidFill>
                  <a:srgbClr val="FF0000"/>
                </a:solidFill>
                <a:latin typeface="Calibri" panose="020F0502020204030204"/>
              </a:rPr>
              <a:t>Thi nhạc</a:t>
            </a:r>
            <a:endParaRPr kumimoji="0" lang="en-US" sz="48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460144"/>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DAAD284-4EE4-41B3-A375-2DDFA841AE2F}"/>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5" name="Picture 4">
            <a:extLst>
              <a:ext uri="{FF2B5EF4-FFF2-40B4-BE49-F238E27FC236}">
                <a16:creationId xmlns:a16="http://schemas.microsoft.com/office/drawing/2014/main" xmlns="" id="{F952AA03-0457-4E10-9683-198C0AD4F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 y="339634"/>
            <a:ext cx="7494430" cy="7494430"/>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xmlns="" id="{CC1057E7-C691-45F0-872B-6A459F4DF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4427" y="5881936"/>
            <a:ext cx="513520" cy="389617"/>
          </a:xfrm>
          <a:prstGeom prst="rect">
            <a:avLst/>
          </a:prstGeom>
        </p:spPr>
      </p:pic>
      <p:pic>
        <p:nvPicPr>
          <p:cNvPr id="14" name="Picture 13" descr="A picture containing coelenterate, invertebrate, jellyfish, hydrozoan&#10;&#10;Description automatically generated">
            <a:extLst>
              <a:ext uri="{FF2B5EF4-FFF2-40B4-BE49-F238E27FC236}">
                <a16:creationId xmlns:a16="http://schemas.microsoft.com/office/drawing/2014/main" xmlns="" id="{E83A7B89-9379-4265-8519-0C0E03B957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921" y="1610381"/>
            <a:ext cx="2385622" cy="1269875"/>
          </a:xfrm>
          <a:prstGeom prst="rect">
            <a:avLst/>
          </a:prstGeom>
        </p:spPr>
      </p:pic>
      <p:pic>
        <p:nvPicPr>
          <p:cNvPr id="25" name="Picture 24" descr="Icon&#10;&#10;Description automatically generated">
            <a:extLst>
              <a:ext uri="{FF2B5EF4-FFF2-40B4-BE49-F238E27FC236}">
                <a16:creationId xmlns:a16="http://schemas.microsoft.com/office/drawing/2014/main" xmlns="" id="{61006191-9C4A-4F7E-8060-FEF5BE67FE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0161" y="3842414"/>
            <a:ext cx="861564" cy="861564"/>
          </a:xfrm>
          <a:prstGeom prst="rect">
            <a:avLst/>
          </a:prstGeom>
        </p:spPr>
      </p:pic>
      <p:pic>
        <p:nvPicPr>
          <p:cNvPr id="11" name="Picture 10">
            <a:extLst>
              <a:ext uri="{FF2B5EF4-FFF2-40B4-BE49-F238E27FC236}">
                <a16:creationId xmlns:a16="http://schemas.microsoft.com/office/drawing/2014/main" xmlns="" id="{7E969F25-ACA8-40FF-A734-D3F2C3043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68515" y="345630"/>
            <a:ext cx="7494430" cy="7494430"/>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xmlns="" id="{402683CC-528B-4532-A53E-0B0109B62B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49085" y="34659"/>
            <a:ext cx="3748861" cy="3215820"/>
          </a:xfrm>
          <a:prstGeom prst="rect">
            <a:avLst/>
          </a:prstGeom>
        </p:spPr>
      </p:pic>
      <p:pic>
        <p:nvPicPr>
          <p:cNvPr id="15" name="Picture 14" descr="A picture containing coelenterate, invertebrate, jellyfish, hydrozoan&#10;&#10;Description automatically generated">
            <a:extLst>
              <a:ext uri="{FF2B5EF4-FFF2-40B4-BE49-F238E27FC236}">
                <a16:creationId xmlns:a16="http://schemas.microsoft.com/office/drawing/2014/main" xmlns="" id="{BF6B76D0-5158-47F6-9E60-82E7CC5995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9015" y="34659"/>
            <a:ext cx="2385622" cy="1269875"/>
          </a:xfrm>
          <a:prstGeom prst="rect">
            <a:avLst/>
          </a:prstGeom>
        </p:spPr>
      </p:pic>
      <p:sp>
        <p:nvSpPr>
          <p:cNvPr id="7" name="Rectangle: Diagonal Corners Rounded 6">
            <a:extLst>
              <a:ext uri="{FF2B5EF4-FFF2-40B4-BE49-F238E27FC236}">
                <a16:creationId xmlns:a16="http://schemas.microsoft.com/office/drawing/2014/main" xmlns="" id="{D9CC4054-7A03-4622-B380-2A5C448C7E06}"/>
              </a:ext>
            </a:extLst>
          </p:cNvPr>
          <p:cNvSpPr/>
          <p:nvPr/>
        </p:nvSpPr>
        <p:spPr>
          <a:xfrm>
            <a:off x="313953" y="432091"/>
            <a:ext cx="11628961" cy="6358235"/>
          </a:xfrm>
          <a:prstGeom prst="round2DiagRect">
            <a:avLst/>
          </a:prstGeom>
          <a:solidFill>
            <a:srgbClr val="FFFFFF">
              <a:alpha val="85098"/>
            </a:srgbClr>
          </a:solidFill>
          <a:ln w="38100">
            <a:solidFill>
              <a:srgbClr val="1E8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Hình ảnh 4">
            <a:extLst>
              <a:ext uri="{FF2B5EF4-FFF2-40B4-BE49-F238E27FC236}">
                <a16:creationId xmlns:a16="http://schemas.microsoft.com/office/drawing/2014/main" xmlns="" id="{83EBB7F1-ADA5-4617-B1EF-91AB1D77DA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628" y="1838066"/>
            <a:ext cx="4368360" cy="4722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xmlns="" id="{64EDF26A-CBEA-4C96-9966-A9CA712370DA}"/>
              </a:ext>
            </a:extLst>
          </p:cNvPr>
          <p:cNvGrpSpPr/>
          <p:nvPr/>
        </p:nvGrpSpPr>
        <p:grpSpPr>
          <a:xfrm>
            <a:off x="6636081" y="997182"/>
            <a:ext cx="4800310" cy="1634285"/>
            <a:chOff x="6205114" y="1227771"/>
            <a:chExt cx="4800310" cy="1634285"/>
          </a:xfrm>
        </p:grpSpPr>
        <p:grpSp>
          <p:nvGrpSpPr>
            <p:cNvPr id="24" name="Group 23">
              <a:extLst>
                <a:ext uri="{FF2B5EF4-FFF2-40B4-BE49-F238E27FC236}">
                  <a16:creationId xmlns:a16="http://schemas.microsoft.com/office/drawing/2014/main" xmlns="" id="{2E0201DA-F95A-4271-8CCC-3E103B9F1327}"/>
                </a:ext>
              </a:extLst>
            </p:cNvPr>
            <p:cNvGrpSpPr/>
            <p:nvPr/>
          </p:nvGrpSpPr>
          <p:grpSpPr>
            <a:xfrm>
              <a:off x="6205114" y="1227771"/>
              <a:ext cx="4628604" cy="1486577"/>
              <a:chOff x="6205114" y="1227771"/>
              <a:chExt cx="4628604" cy="1486577"/>
            </a:xfrm>
          </p:grpSpPr>
          <p:grpSp>
            <p:nvGrpSpPr>
              <p:cNvPr id="27" name="Group 26">
                <a:extLst>
                  <a:ext uri="{FF2B5EF4-FFF2-40B4-BE49-F238E27FC236}">
                    <a16:creationId xmlns:a16="http://schemas.microsoft.com/office/drawing/2014/main" xmlns="" id="{82B6C2CF-8217-47A5-8865-A0C77E9870E1}"/>
                  </a:ext>
                </a:extLst>
              </p:cNvPr>
              <p:cNvGrpSpPr/>
              <p:nvPr/>
            </p:nvGrpSpPr>
            <p:grpSpPr>
              <a:xfrm>
                <a:off x="6205114" y="1227771"/>
                <a:ext cx="4628604" cy="1486577"/>
                <a:chOff x="1101796" y="805296"/>
                <a:chExt cx="5301668" cy="4629150"/>
              </a:xfrm>
            </p:grpSpPr>
            <p:sp>
              <p:nvSpPr>
                <p:cNvPr id="29" name="Rectangle: Rounded Corners 28">
                  <a:extLst>
                    <a:ext uri="{FF2B5EF4-FFF2-40B4-BE49-F238E27FC236}">
                      <a16:creationId xmlns:a16="http://schemas.microsoft.com/office/drawing/2014/main" xmlns="" id="{58902408-A9CB-446C-9456-40D2B4DBEEF8}"/>
                    </a:ext>
                  </a:extLst>
                </p:cNvPr>
                <p:cNvSpPr/>
                <p:nvPr/>
              </p:nvSpPr>
              <p:spPr>
                <a:xfrm>
                  <a:off x="1101796" y="805296"/>
                  <a:ext cx="5301668" cy="4629150"/>
                </a:xfrm>
                <a:prstGeom prst="roundRect">
                  <a:avLst/>
                </a:prstGeom>
                <a:solidFill>
                  <a:srgbClr val="00B0F8"/>
                </a:solidFill>
                <a:ln w="12700" cap="flat" cmpd="sng" algn="ctr">
                  <a:solidFill>
                    <a:srgbClr val="00B0F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xmlns="" id="{0FA88F84-90F5-4C47-B87F-8571B8E68011}"/>
                    </a:ext>
                  </a:extLst>
                </p:cNvPr>
                <p:cNvSpPr/>
                <p:nvPr/>
              </p:nvSpPr>
              <p:spPr>
                <a:xfrm>
                  <a:off x="1252138" y="1062388"/>
                  <a:ext cx="5017251" cy="4147994"/>
                </a:xfrm>
                <a:prstGeom prst="roundRect">
                  <a:avLst/>
                </a:prstGeom>
                <a:solidFill>
                  <a:sysClr val="window" lastClr="FFFFFF"/>
                </a:solidFill>
                <a:ln w="28575" cap="flat" cmpd="sng" algn="ctr">
                  <a:solidFill>
                    <a:srgbClr val="00B0F8">
                      <a:shade val="50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xmlns="" id="{36443C0D-2D5A-4A9B-8452-75D329EC6F88}"/>
                  </a:ext>
                </a:extLst>
              </p:cNvPr>
              <p:cNvSpPr txBox="1"/>
              <p:nvPr/>
            </p:nvSpPr>
            <p:spPr>
              <a:xfrm>
                <a:off x="6434633" y="1598069"/>
                <a:ext cx="40284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B0F8">
                        <a:lumMod val="75000"/>
                      </a:srgbClr>
                    </a:solidFill>
                    <a:effectLst/>
                    <a:uLnTx/>
                    <a:uFillTx/>
                  </a:rPr>
                  <a:t>Tranh vẽ cảnh gì?</a:t>
                </a:r>
              </a:p>
            </p:txBody>
          </p:sp>
        </p:grpSp>
        <p:pic>
          <p:nvPicPr>
            <p:cNvPr id="26" name="Picture 25" descr="A picture containing background pattern&#10;&#10;Description automatically generated">
              <a:extLst>
                <a:ext uri="{FF2B5EF4-FFF2-40B4-BE49-F238E27FC236}">
                  <a16:creationId xmlns:a16="http://schemas.microsoft.com/office/drawing/2014/main" xmlns="" id="{4577EE04-23E3-4FF1-B529-BAEDDFDB548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8409" l="59499" r="99274">
                          <a14:foregroundMark x1="76055" y1="50553" x2="76055" y2="50553"/>
                          <a14:foregroundMark x1="74208" y1="50138" x2="77836" y2="61618"/>
                          <a14:foregroundMark x1="77836" y1="61618" x2="77836" y2="61618"/>
                          <a14:foregroundMark x1="75264" y1="52905" x2="65765" y2="88382"/>
                          <a14:foregroundMark x1="65765" y1="88382" x2="80541" y2="96542"/>
                          <a14:foregroundMark x1="80541" y1="96542" x2="91029" y2="93015"/>
                          <a14:foregroundMark x1="91029" y1="93015" x2="93140" y2="80498"/>
                          <a14:foregroundMark x1="93140" y1="80498" x2="90963" y2="66943"/>
                          <a14:foregroundMark x1="90963" y1="66943" x2="91887" y2="57815"/>
                          <a14:foregroundMark x1="91887" y1="57815" x2="82256" y2="52559"/>
                          <a14:foregroundMark x1="82256" y1="52559" x2="81069" y2="52490"/>
                          <a14:foregroundMark x1="94195" y1="60927" x2="99472" y2="67704"/>
                          <a14:foregroundMark x1="99472" y1="67704" x2="99472" y2="67704"/>
                          <a14:foregroundMark x1="65567" y1="80014" x2="62533" y2="85062"/>
                          <a14:foregroundMark x1="61939" y1="81051" x2="60488" y2="87206"/>
                          <a14:foregroundMark x1="60884" y1="80844" x2="61082" y2="86999"/>
                          <a14:foregroundMark x1="60686" y1="81674" x2="60686" y2="88243"/>
                          <a14:foregroundMark x1="59499" y1="81881" x2="61478" y2="87206"/>
                          <a14:foregroundMark x1="76451" y1="73651" x2="84697" y2="65422"/>
                          <a14:foregroundMark x1="84697" y1="65422" x2="77968" y2="72891"/>
                          <a14:foregroundMark x1="77968" y1="72891" x2="77836" y2="76833"/>
                          <a14:foregroundMark x1="92414" y1="67289" x2="86544" y2="82089"/>
                          <a14:foregroundMark x1="86544" y1="82089" x2="86544" y2="82089"/>
                          <a14:foregroundMark x1="94591" y1="67289" x2="95251" y2="85477"/>
                          <a14:foregroundMark x1="97625" y1="64523" x2="97823" y2="81881"/>
                          <a14:foregroundMark x1="94987" y1="85062" x2="90040" y2="94398"/>
                          <a14:foregroundMark x1="90040" y1="94398" x2="87335" y2="94813"/>
                          <a14:foregroundMark x1="94393" y1="88866" x2="82256" y2="95989"/>
                          <a14:foregroundMark x1="82256" y1="95989" x2="76055" y2="79876"/>
                          <a14:foregroundMark x1="76055" y1="79876" x2="75198" y2="72061"/>
                          <a14:foregroundMark x1="75198" y1="72061" x2="81069" y2="76694"/>
                          <a14:foregroundMark x1="81069" y1="76694" x2="81069" y2="77248"/>
                          <a14:foregroundMark x1="79683" y1="65007" x2="79683" y2="70470"/>
                          <a14:foregroundMark x1="78034" y1="65214" x2="72427" y2="75311"/>
                          <a14:foregroundMark x1="93799" y1="62241" x2="98879" y2="64730"/>
                          <a14:foregroundMark x1="94195" y1="59474" x2="98417" y2="65837"/>
                          <a14:foregroundMark x1="98417" y1="65837" x2="98417" y2="65837"/>
                          <a14:foregroundMark x1="98879" y1="65007" x2="85554" y2="56501"/>
                          <a14:foregroundMark x1="98021" y1="62241" x2="99274" y2="68603"/>
                          <a14:foregroundMark x1="98417" y1="63485" x2="99472" y2="64523"/>
                          <a14:foregroundMark x1="97823" y1="63071" x2="90172" y2="62033"/>
                          <a14:foregroundMark x1="90172" y1="62033" x2="89974" y2="61826"/>
                          <a14:foregroundMark x1="91755" y1="56501" x2="95251" y2="61342"/>
                          <a14:foregroundMark x1="92216" y1="58230" x2="96042" y2="62656"/>
                          <a14:foregroundMark x1="93206" y1="58645" x2="99274" y2="63485"/>
                          <a14:foregroundMark x1="99274" y1="63485" x2="99472" y2="64315"/>
                          <a14:foregroundMark x1="93338" y1="60927" x2="97361" y2="61618"/>
                          <a14:foregroundMark x1="93470" y1="59820" x2="98219" y2="62310"/>
                          <a14:foregroundMark x1="97889" y1="62379" x2="98285" y2="69986"/>
                          <a14:foregroundMark x1="99077" y1="68119" x2="98021" y2="70124"/>
                          <a14:foregroundMark x1="97032" y1="61687" x2="92678" y2="59751"/>
                          <a14:foregroundMark x1="93734" y1="87967" x2="87665" y2="94744"/>
                          <a14:foregroundMark x1="87665" y1="94744" x2="68799" y2="93638"/>
                          <a14:foregroundMark x1="68799" y1="93638" x2="67942" y2="93361"/>
                          <a14:foregroundMark x1="65897" y1="93707" x2="75660" y2="93223"/>
                          <a14:foregroundMark x1="75660" y1="93223" x2="80145" y2="94122"/>
                          <a14:foregroundMark x1="65172" y1="90802" x2="82586" y2="96127"/>
                          <a14:foregroundMark x1="62203" y1="90318" x2="70251" y2="94744"/>
                          <a14:foregroundMark x1="70251" y1="94744" x2="78826" y2="96819"/>
                          <a14:foregroundMark x1="78826" y1="96819" x2="83575" y2="96611"/>
                          <a14:foregroundMark x1="70712" y1="94467" x2="82124" y2="95643"/>
                          <a14:foregroundMark x1="82124" y1="95643" x2="89974" y2="93568"/>
                          <a14:foregroundMark x1="89974" y1="93568" x2="91425" y2="92462"/>
                          <a14:foregroundMark x1="94921" y1="86445" x2="85686" y2="95712"/>
                          <a14:foregroundMark x1="85686" y1="95712" x2="80541" y2="97303"/>
                          <a14:foregroundMark x1="93140" y1="88105" x2="83905" y2="96404"/>
                          <a14:foregroundMark x1="83905" y1="96404" x2="78100" y2="98409"/>
                        </a14:backgroundRemoval>
                      </a14:imgEffect>
                    </a14:imgLayer>
                  </a14:imgProps>
                </a:ext>
                <a:ext uri="{28A0092B-C50C-407E-A947-70E740481C1C}">
                  <a14:useLocalDpi xmlns:a14="http://schemas.microsoft.com/office/drawing/2010/main" val="0"/>
                </a:ext>
              </a:extLst>
            </a:blip>
            <a:srcRect l="58871" t="48417"/>
            <a:stretch/>
          </p:blipFill>
          <p:spPr>
            <a:xfrm>
              <a:off x="9866938" y="1500130"/>
              <a:ext cx="1138486" cy="1361926"/>
            </a:xfrm>
            <a:prstGeom prst="rect">
              <a:avLst/>
            </a:prstGeom>
          </p:spPr>
        </p:pic>
      </p:grpSp>
      <p:grpSp>
        <p:nvGrpSpPr>
          <p:cNvPr id="31" name="Group 30">
            <a:extLst>
              <a:ext uri="{FF2B5EF4-FFF2-40B4-BE49-F238E27FC236}">
                <a16:creationId xmlns:a16="http://schemas.microsoft.com/office/drawing/2014/main" xmlns="" id="{4BBA790F-9FE4-4CB8-85A1-B4714CE1A14E}"/>
              </a:ext>
            </a:extLst>
          </p:cNvPr>
          <p:cNvGrpSpPr/>
          <p:nvPr/>
        </p:nvGrpSpPr>
        <p:grpSpPr>
          <a:xfrm>
            <a:off x="6535878" y="2778185"/>
            <a:ext cx="4937144" cy="1509357"/>
            <a:chOff x="6493917" y="2914271"/>
            <a:chExt cx="4937144" cy="1509357"/>
          </a:xfrm>
        </p:grpSpPr>
        <p:grpSp>
          <p:nvGrpSpPr>
            <p:cNvPr id="32" name="Group 31">
              <a:extLst>
                <a:ext uri="{FF2B5EF4-FFF2-40B4-BE49-F238E27FC236}">
                  <a16:creationId xmlns:a16="http://schemas.microsoft.com/office/drawing/2014/main" xmlns="" id="{0DCBD78B-E5CC-4D1D-B106-5DEDDF5D1B45}"/>
                </a:ext>
              </a:extLst>
            </p:cNvPr>
            <p:cNvGrpSpPr/>
            <p:nvPr/>
          </p:nvGrpSpPr>
          <p:grpSpPr>
            <a:xfrm>
              <a:off x="6493917" y="2933739"/>
              <a:ext cx="4937144" cy="1486578"/>
              <a:chOff x="6493917" y="2933739"/>
              <a:chExt cx="4937144" cy="1486578"/>
            </a:xfrm>
          </p:grpSpPr>
          <p:grpSp>
            <p:nvGrpSpPr>
              <p:cNvPr id="34" name="Group 33">
                <a:extLst>
                  <a:ext uri="{FF2B5EF4-FFF2-40B4-BE49-F238E27FC236}">
                    <a16:creationId xmlns:a16="http://schemas.microsoft.com/office/drawing/2014/main" xmlns="" id="{F154C458-5A37-45FB-BFB0-2345EA24B1AB}"/>
                  </a:ext>
                </a:extLst>
              </p:cNvPr>
              <p:cNvGrpSpPr/>
              <p:nvPr/>
            </p:nvGrpSpPr>
            <p:grpSpPr>
              <a:xfrm>
                <a:off x="6493917" y="2933739"/>
                <a:ext cx="4937144" cy="1486578"/>
                <a:chOff x="1101796" y="805296"/>
                <a:chExt cx="5301668" cy="4629150"/>
              </a:xfrm>
            </p:grpSpPr>
            <p:sp>
              <p:nvSpPr>
                <p:cNvPr id="36" name="Rectangle: Rounded Corners 35">
                  <a:extLst>
                    <a:ext uri="{FF2B5EF4-FFF2-40B4-BE49-F238E27FC236}">
                      <a16:creationId xmlns:a16="http://schemas.microsoft.com/office/drawing/2014/main" xmlns="" id="{BF54BD50-87E0-4402-93AA-949B1EB3FDE3}"/>
                    </a:ext>
                  </a:extLst>
                </p:cNvPr>
                <p:cNvSpPr/>
                <p:nvPr/>
              </p:nvSpPr>
              <p:spPr>
                <a:xfrm>
                  <a:off x="1101796" y="805296"/>
                  <a:ext cx="5301668" cy="4629150"/>
                </a:xfrm>
                <a:prstGeom prst="roundRect">
                  <a:avLst/>
                </a:prstGeom>
                <a:solidFill>
                  <a:srgbClr val="ED3587">
                    <a:lumMod val="60000"/>
                    <a:lumOff val="40000"/>
                  </a:srgbClr>
                </a:solidFill>
                <a:ln w="12700" cap="flat" cmpd="sng" algn="ctr">
                  <a:solidFill>
                    <a:srgbClr val="ED358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xmlns="" id="{7B9C4E41-18B7-4FA3-8D2D-70B9ED3AD671}"/>
                    </a:ext>
                  </a:extLst>
                </p:cNvPr>
                <p:cNvSpPr/>
                <p:nvPr/>
              </p:nvSpPr>
              <p:spPr>
                <a:xfrm>
                  <a:off x="1252138" y="1166478"/>
                  <a:ext cx="5017251" cy="3930566"/>
                </a:xfrm>
                <a:prstGeom prst="roundRect">
                  <a:avLst/>
                </a:prstGeom>
                <a:solidFill>
                  <a:sysClr val="window" lastClr="FFFFFF"/>
                </a:solidFill>
                <a:ln w="28575" cap="flat" cmpd="sng" algn="ctr">
                  <a:solidFill>
                    <a:srgbClr val="ED3587">
                      <a:lumMod val="75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xmlns="" id="{AED68FBC-5736-471B-A70A-B41A1282500C}"/>
                  </a:ext>
                </a:extLst>
              </p:cNvPr>
              <p:cNvSpPr txBox="1"/>
              <p:nvPr/>
            </p:nvSpPr>
            <p:spPr>
              <a:xfrm>
                <a:off x="7215665" y="3113292"/>
                <a:ext cx="3138492"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ED3587">
                        <a:lumMod val="75000"/>
                      </a:srgbClr>
                    </a:solidFill>
                    <a:effectLst/>
                    <a:uLnTx/>
                    <a:uFillTx/>
                  </a:rPr>
                  <a:t>Các nhân vật đang làm gì?</a:t>
                </a:r>
              </a:p>
            </p:txBody>
          </p:sp>
        </p:grpSp>
        <p:pic>
          <p:nvPicPr>
            <p:cNvPr id="33" name="Picture 32" descr="A picture containing background pattern&#10;&#10;Description automatically generated">
              <a:extLst>
                <a:ext uri="{FF2B5EF4-FFF2-40B4-BE49-F238E27FC236}">
                  <a16:creationId xmlns:a16="http://schemas.microsoft.com/office/drawing/2014/main" xmlns="" id="{ABC0D2B5-1EAA-4971-92E6-4C3C7FDDE1D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790" b="57783"/>
            <a:stretch/>
          </p:blipFill>
          <p:spPr>
            <a:xfrm>
              <a:off x="10221968" y="2914271"/>
              <a:ext cx="1094875" cy="1509357"/>
            </a:xfrm>
            <a:prstGeom prst="rect">
              <a:avLst/>
            </a:prstGeom>
          </p:spPr>
        </p:pic>
      </p:grpSp>
      <p:grpSp>
        <p:nvGrpSpPr>
          <p:cNvPr id="17" name="Group 16">
            <a:extLst>
              <a:ext uri="{FF2B5EF4-FFF2-40B4-BE49-F238E27FC236}">
                <a16:creationId xmlns:a16="http://schemas.microsoft.com/office/drawing/2014/main" xmlns="" id="{617F791F-1EAF-4843-97D3-45D4E319975A}"/>
              </a:ext>
            </a:extLst>
          </p:cNvPr>
          <p:cNvGrpSpPr/>
          <p:nvPr/>
        </p:nvGrpSpPr>
        <p:grpSpPr>
          <a:xfrm>
            <a:off x="4696464" y="1199527"/>
            <a:ext cx="1671145" cy="2312275"/>
            <a:chOff x="1681655" y="536028"/>
            <a:chExt cx="1671145" cy="2312275"/>
          </a:xfrm>
        </p:grpSpPr>
        <p:pic>
          <p:nvPicPr>
            <p:cNvPr id="18" name="Picture 17" descr="A group of cell phones&#10;&#10;Description automatically generated with medium confidence">
              <a:extLst>
                <a:ext uri="{FF2B5EF4-FFF2-40B4-BE49-F238E27FC236}">
                  <a16:creationId xmlns:a16="http://schemas.microsoft.com/office/drawing/2014/main" xmlns="" id="{A1CBBF1C-F347-41ED-A4C9-E7FDF33D131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997" r="49848" b="66283"/>
            <a:stretch/>
          </p:blipFill>
          <p:spPr>
            <a:xfrm>
              <a:off x="1681655" y="536028"/>
              <a:ext cx="1671145" cy="2312275"/>
            </a:xfrm>
            <a:prstGeom prst="rect">
              <a:avLst/>
            </a:prstGeom>
          </p:spPr>
        </p:pic>
        <p:sp>
          <p:nvSpPr>
            <p:cNvPr id="19" name="TextBox 18">
              <a:extLst>
                <a:ext uri="{FF2B5EF4-FFF2-40B4-BE49-F238E27FC236}">
                  <a16:creationId xmlns:a16="http://schemas.microsoft.com/office/drawing/2014/main" xmlns="" id="{C75CA16D-73ED-48FD-A302-4E10D69D8A42}"/>
                </a:ext>
              </a:extLst>
            </p:cNvPr>
            <p:cNvSpPr txBox="1"/>
            <p:nvPr/>
          </p:nvSpPr>
          <p:spPr>
            <a:xfrm>
              <a:off x="1826171" y="1524000"/>
              <a:ext cx="1213946" cy="1107996"/>
            </a:xfrm>
            <a:prstGeom prst="rect">
              <a:avLst/>
            </a:prstGeom>
            <a:noFill/>
          </p:spPr>
          <p:txBody>
            <a:bodyPr wrap="square" rtlCol="0">
              <a:spAutoFit/>
            </a:bodyPr>
            <a:lstStyle/>
            <a:p>
              <a:pPr algn="ctr"/>
              <a:r>
                <a:rPr lang="en-US" sz="2200">
                  <a:latin typeface="UVN Banh Mi" pitchFamily="2" charset="0"/>
                </a:rPr>
                <a:t>Trình bày trước lớp</a:t>
              </a:r>
            </a:p>
          </p:txBody>
        </p:sp>
      </p:grpSp>
      <p:grpSp>
        <p:nvGrpSpPr>
          <p:cNvPr id="38" name="Group 37">
            <a:extLst>
              <a:ext uri="{FF2B5EF4-FFF2-40B4-BE49-F238E27FC236}">
                <a16:creationId xmlns:a16="http://schemas.microsoft.com/office/drawing/2014/main" xmlns="" id="{566A35C0-CDB9-4DF8-8F18-725671B4CAF6}"/>
              </a:ext>
            </a:extLst>
          </p:cNvPr>
          <p:cNvGrpSpPr/>
          <p:nvPr/>
        </p:nvGrpSpPr>
        <p:grpSpPr>
          <a:xfrm>
            <a:off x="6219049" y="4720158"/>
            <a:ext cx="5387853" cy="1572219"/>
            <a:chOff x="6583486" y="4702759"/>
            <a:chExt cx="5387853" cy="1572219"/>
          </a:xfrm>
        </p:grpSpPr>
        <p:grpSp>
          <p:nvGrpSpPr>
            <p:cNvPr id="39" name="Group 38">
              <a:extLst>
                <a:ext uri="{FF2B5EF4-FFF2-40B4-BE49-F238E27FC236}">
                  <a16:creationId xmlns:a16="http://schemas.microsoft.com/office/drawing/2014/main" xmlns="" id="{13A9B3A7-B3E4-4F8F-8463-2B1B8DDD11D4}"/>
                </a:ext>
              </a:extLst>
            </p:cNvPr>
            <p:cNvGrpSpPr/>
            <p:nvPr/>
          </p:nvGrpSpPr>
          <p:grpSpPr>
            <a:xfrm>
              <a:off x="6583486" y="4702759"/>
              <a:ext cx="5301668" cy="1572219"/>
              <a:chOff x="6583486" y="4702759"/>
              <a:chExt cx="5301668" cy="1572219"/>
            </a:xfrm>
          </p:grpSpPr>
          <p:grpSp>
            <p:nvGrpSpPr>
              <p:cNvPr id="41" name="Group 40">
                <a:extLst>
                  <a:ext uri="{FF2B5EF4-FFF2-40B4-BE49-F238E27FC236}">
                    <a16:creationId xmlns:a16="http://schemas.microsoft.com/office/drawing/2014/main" xmlns="" id="{2BF01DCD-1877-4EB1-BB9C-330E58F69D5B}"/>
                  </a:ext>
                </a:extLst>
              </p:cNvPr>
              <p:cNvGrpSpPr/>
              <p:nvPr/>
            </p:nvGrpSpPr>
            <p:grpSpPr>
              <a:xfrm>
                <a:off x="6583486" y="4702759"/>
                <a:ext cx="5301668" cy="1572219"/>
                <a:chOff x="1101796" y="805296"/>
                <a:chExt cx="5301668" cy="4629150"/>
              </a:xfrm>
            </p:grpSpPr>
            <p:sp>
              <p:nvSpPr>
                <p:cNvPr id="43" name="Rectangle: Rounded Corners 42">
                  <a:extLst>
                    <a:ext uri="{FF2B5EF4-FFF2-40B4-BE49-F238E27FC236}">
                      <a16:creationId xmlns:a16="http://schemas.microsoft.com/office/drawing/2014/main" xmlns="" id="{0C8D7B07-A750-4AF1-87AF-3F3F28FF9038}"/>
                    </a:ext>
                  </a:extLst>
                </p:cNvPr>
                <p:cNvSpPr/>
                <p:nvPr/>
              </p:nvSpPr>
              <p:spPr>
                <a:xfrm>
                  <a:off x="1101796" y="805296"/>
                  <a:ext cx="5301668" cy="4629150"/>
                </a:xfrm>
                <a:prstGeom prst="roundRect">
                  <a:avLst/>
                </a:prstGeom>
                <a:solidFill>
                  <a:srgbClr val="6CAD4F">
                    <a:lumMod val="60000"/>
                    <a:lumOff val="40000"/>
                  </a:srgbClr>
                </a:solidFill>
                <a:ln w="12700" cap="flat" cmpd="sng" algn="ctr">
                  <a:solidFill>
                    <a:srgbClr val="6CAD4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xmlns="" id="{CD814590-5F89-42B2-89C3-117C4CAB5777}"/>
                    </a:ext>
                  </a:extLst>
                </p:cNvPr>
                <p:cNvSpPr/>
                <p:nvPr/>
              </p:nvSpPr>
              <p:spPr>
                <a:xfrm>
                  <a:off x="1252138" y="1122867"/>
                  <a:ext cx="5017251" cy="3922982"/>
                </a:xfrm>
                <a:prstGeom prst="roundRect">
                  <a:avLst/>
                </a:prstGeom>
                <a:solidFill>
                  <a:sysClr val="window" lastClr="FFFFFF"/>
                </a:solidFill>
                <a:ln w="28575" cap="flat" cmpd="sng" algn="ctr">
                  <a:solidFill>
                    <a:srgbClr val="6CAD4F">
                      <a:lumMod val="75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xmlns="" id="{A668C070-2814-46BB-BFB5-076749E3BA54}"/>
                  </a:ext>
                </a:extLst>
              </p:cNvPr>
              <p:cNvSpPr txBox="1"/>
              <p:nvPr/>
            </p:nvSpPr>
            <p:spPr>
              <a:xfrm>
                <a:off x="6848836" y="4908385"/>
                <a:ext cx="3449183"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6CAD4F">
                        <a:lumMod val="75000"/>
                      </a:srgbClr>
                    </a:solidFill>
                    <a:effectLst/>
                    <a:uLnTx/>
                    <a:uFillTx/>
                  </a:rPr>
                  <a:t>Gian phòng như thế nào?</a:t>
                </a:r>
              </a:p>
            </p:txBody>
          </p:sp>
        </p:grpSp>
        <p:pic>
          <p:nvPicPr>
            <p:cNvPr id="40" name="Picture 39" descr="A picture containing background pattern&#10;&#10;Description automatically generated">
              <a:extLst>
                <a:ext uri="{FF2B5EF4-FFF2-40B4-BE49-F238E27FC236}">
                  <a16:creationId xmlns:a16="http://schemas.microsoft.com/office/drawing/2014/main" xmlns="" id="{BC615CD4-4AE2-4A4C-8DAF-A0C44EE4147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72598" r="53375"/>
            <a:stretch/>
          </p:blipFill>
          <p:spPr>
            <a:xfrm>
              <a:off x="9956877" y="4937803"/>
              <a:ext cx="2014462" cy="1129262"/>
            </a:xfrm>
            <a:prstGeom prst="rect">
              <a:avLst/>
            </a:prstGeom>
          </p:spPr>
        </p:pic>
      </p:grpSp>
      <p:sp>
        <p:nvSpPr>
          <p:cNvPr id="45" name="TextBox 44">
            <a:extLst>
              <a:ext uri="{FF2B5EF4-FFF2-40B4-BE49-F238E27FC236}">
                <a16:creationId xmlns:a16="http://schemas.microsoft.com/office/drawing/2014/main" xmlns="" id="{3B4714D2-978E-44E6-A6D5-1FF22D15BAF0}"/>
              </a:ext>
            </a:extLst>
          </p:cNvPr>
          <p:cNvSpPr txBox="1"/>
          <p:nvPr/>
        </p:nvSpPr>
        <p:spPr>
          <a:xfrm>
            <a:off x="804758" y="531517"/>
            <a:ext cx="55661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Thi nhạc</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3" name="Picture 22" descr="A picture containing background pattern&#10;&#10;Description automatically generated">
            <a:extLst>
              <a:ext uri="{FF2B5EF4-FFF2-40B4-BE49-F238E27FC236}">
                <a16:creationId xmlns:a16="http://schemas.microsoft.com/office/drawing/2014/main" xmlns="" id="{DA55B9C0-25F4-4BBE-95D8-EB648CD6A2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48095" y="158880"/>
            <a:ext cx="1159687" cy="865362"/>
          </a:xfrm>
          <a:prstGeom prst="rect">
            <a:avLst/>
          </a:prstGeom>
        </p:spPr>
      </p:pic>
    </p:spTree>
    <p:extLst>
      <p:ext uri="{BB962C8B-B14F-4D97-AF65-F5344CB8AC3E}">
        <p14:creationId xmlns:p14="http://schemas.microsoft.com/office/powerpoint/2010/main" val="1794252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DAAD284-4EE4-41B3-A375-2DDFA841AE2F}"/>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5" name="Picture 4">
            <a:extLst>
              <a:ext uri="{FF2B5EF4-FFF2-40B4-BE49-F238E27FC236}">
                <a16:creationId xmlns:a16="http://schemas.microsoft.com/office/drawing/2014/main" xmlns="" id="{F952AA03-0457-4E10-9683-198C0AD4F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 y="339634"/>
            <a:ext cx="7494430" cy="7494430"/>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xmlns="" id="{CC1057E7-C691-45F0-872B-6A459F4DF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4427" y="5881936"/>
            <a:ext cx="513520" cy="389617"/>
          </a:xfrm>
          <a:prstGeom prst="rect">
            <a:avLst/>
          </a:prstGeom>
        </p:spPr>
      </p:pic>
      <p:pic>
        <p:nvPicPr>
          <p:cNvPr id="14" name="Picture 13" descr="A picture containing coelenterate, invertebrate, jellyfish, hydrozoan&#10;&#10;Description automatically generated">
            <a:extLst>
              <a:ext uri="{FF2B5EF4-FFF2-40B4-BE49-F238E27FC236}">
                <a16:creationId xmlns:a16="http://schemas.microsoft.com/office/drawing/2014/main" xmlns="" id="{E83A7B89-9379-4265-8519-0C0E03B957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921" y="1610381"/>
            <a:ext cx="2385622" cy="1269875"/>
          </a:xfrm>
          <a:prstGeom prst="rect">
            <a:avLst/>
          </a:prstGeom>
        </p:spPr>
      </p:pic>
      <p:pic>
        <p:nvPicPr>
          <p:cNvPr id="25" name="Picture 24" descr="Icon&#10;&#10;Description automatically generated">
            <a:extLst>
              <a:ext uri="{FF2B5EF4-FFF2-40B4-BE49-F238E27FC236}">
                <a16:creationId xmlns:a16="http://schemas.microsoft.com/office/drawing/2014/main" xmlns="" id="{61006191-9C4A-4F7E-8060-FEF5BE67FE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0161" y="3842414"/>
            <a:ext cx="861564" cy="861564"/>
          </a:xfrm>
          <a:prstGeom prst="rect">
            <a:avLst/>
          </a:prstGeom>
        </p:spPr>
      </p:pic>
      <p:pic>
        <p:nvPicPr>
          <p:cNvPr id="11" name="Picture 10">
            <a:extLst>
              <a:ext uri="{FF2B5EF4-FFF2-40B4-BE49-F238E27FC236}">
                <a16:creationId xmlns:a16="http://schemas.microsoft.com/office/drawing/2014/main" xmlns="" id="{7E969F25-ACA8-40FF-A734-D3F2C3043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68515" y="345630"/>
            <a:ext cx="7494430" cy="7494430"/>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xmlns="" id="{402683CC-528B-4532-A53E-0B0109B62B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49085" y="34659"/>
            <a:ext cx="3748861" cy="3215820"/>
          </a:xfrm>
          <a:prstGeom prst="rect">
            <a:avLst/>
          </a:prstGeom>
        </p:spPr>
      </p:pic>
      <p:pic>
        <p:nvPicPr>
          <p:cNvPr id="15" name="Picture 14" descr="A picture containing coelenterate, invertebrate, jellyfish, hydrozoan&#10;&#10;Description automatically generated">
            <a:extLst>
              <a:ext uri="{FF2B5EF4-FFF2-40B4-BE49-F238E27FC236}">
                <a16:creationId xmlns:a16="http://schemas.microsoft.com/office/drawing/2014/main" xmlns="" id="{BF6B76D0-5158-47F6-9E60-82E7CC5995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9015" y="34659"/>
            <a:ext cx="2385622" cy="1269875"/>
          </a:xfrm>
          <a:prstGeom prst="rect">
            <a:avLst/>
          </a:prstGeom>
        </p:spPr>
      </p:pic>
      <p:sp>
        <p:nvSpPr>
          <p:cNvPr id="42" name="Rectangle: Diagonal Corners Rounded 41">
            <a:extLst>
              <a:ext uri="{FF2B5EF4-FFF2-40B4-BE49-F238E27FC236}">
                <a16:creationId xmlns:a16="http://schemas.microsoft.com/office/drawing/2014/main" xmlns="" id="{6E6F89E5-0114-4BCC-9F32-B602CAD681A3}"/>
              </a:ext>
            </a:extLst>
          </p:cNvPr>
          <p:cNvSpPr/>
          <p:nvPr/>
        </p:nvSpPr>
        <p:spPr>
          <a:xfrm>
            <a:off x="313953" y="432091"/>
            <a:ext cx="11628961" cy="6358235"/>
          </a:xfrm>
          <a:prstGeom prst="round2DiagRect">
            <a:avLst/>
          </a:prstGeom>
          <a:solidFill>
            <a:srgbClr val="FFFFFF">
              <a:alpha val="85098"/>
            </a:srgbClr>
          </a:solidFill>
          <a:ln w="38100">
            <a:solidFill>
              <a:srgbClr val="1E8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Hình ảnh 4">
            <a:extLst>
              <a:ext uri="{FF2B5EF4-FFF2-40B4-BE49-F238E27FC236}">
                <a16:creationId xmlns:a16="http://schemas.microsoft.com/office/drawing/2014/main" xmlns="" id="{DDF07163-65ED-4984-9118-F7C5F6CFA1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875" y="1828983"/>
            <a:ext cx="4289807" cy="4556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xmlns="" id="{EDB63028-236C-4DD6-8AFB-EEE886ED7A3B}"/>
              </a:ext>
            </a:extLst>
          </p:cNvPr>
          <p:cNvGrpSpPr/>
          <p:nvPr/>
        </p:nvGrpSpPr>
        <p:grpSpPr>
          <a:xfrm>
            <a:off x="6274427" y="1256156"/>
            <a:ext cx="5301668" cy="1504461"/>
            <a:chOff x="6274427" y="1256156"/>
            <a:chExt cx="5301668" cy="1504461"/>
          </a:xfrm>
        </p:grpSpPr>
        <p:grpSp>
          <p:nvGrpSpPr>
            <p:cNvPr id="24" name="Group 23">
              <a:extLst>
                <a:ext uri="{FF2B5EF4-FFF2-40B4-BE49-F238E27FC236}">
                  <a16:creationId xmlns:a16="http://schemas.microsoft.com/office/drawing/2014/main" xmlns="" id="{E8E2E199-CFF1-4353-9810-80E578B013DF}"/>
                </a:ext>
              </a:extLst>
            </p:cNvPr>
            <p:cNvGrpSpPr/>
            <p:nvPr/>
          </p:nvGrpSpPr>
          <p:grpSpPr>
            <a:xfrm>
              <a:off x="6274427" y="1256156"/>
              <a:ext cx="5301668" cy="1504461"/>
              <a:chOff x="1101796" y="805296"/>
              <a:chExt cx="5301668" cy="4629150"/>
            </a:xfrm>
          </p:grpSpPr>
          <p:sp>
            <p:nvSpPr>
              <p:cNvPr id="27" name="Rectangle: Rounded Corners 26">
                <a:extLst>
                  <a:ext uri="{FF2B5EF4-FFF2-40B4-BE49-F238E27FC236}">
                    <a16:creationId xmlns:a16="http://schemas.microsoft.com/office/drawing/2014/main" xmlns="" id="{F894BE96-2E48-4315-89EB-65597CE8471F}"/>
                  </a:ext>
                </a:extLst>
              </p:cNvPr>
              <p:cNvSpPr/>
              <p:nvPr/>
            </p:nvSpPr>
            <p:spPr>
              <a:xfrm>
                <a:off x="1101796" y="805296"/>
                <a:ext cx="5301668" cy="462915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xmlns="" id="{DC38454D-3579-4ABB-8DF7-DFB0CE32DA13}"/>
                  </a:ext>
                </a:extLst>
              </p:cNvPr>
              <p:cNvSpPr/>
              <p:nvPr/>
            </p:nvSpPr>
            <p:spPr>
              <a:xfrm>
                <a:off x="1252138" y="1145920"/>
                <a:ext cx="5017251" cy="3914975"/>
              </a:xfrm>
              <a:prstGeom prst="roundRect">
                <a:avLst/>
              </a:prstGeom>
              <a:solidFill>
                <a:schemeClr val="bg1"/>
              </a:solidFill>
              <a:ln w="28575">
                <a:solidFill>
                  <a:schemeClr val="accent4">
                    <a:lumMod val="75000"/>
                  </a:schemeClr>
                </a:solidFill>
                <a:prstDash val="dash"/>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xmlns="" id="{ADAE4B19-A456-41FF-BAD4-CDAF6B87CB12}"/>
                </a:ext>
              </a:extLst>
            </p:cNvPr>
            <p:cNvSpPr txBox="1"/>
            <p:nvPr/>
          </p:nvSpPr>
          <p:spPr>
            <a:xfrm>
              <a:off x="7082024" y="1376912"/>
              <a:ext cx="30576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4A61E">
                      <a:lumMod val="75000"/>
                    </a:srgbClr>
                  </a:solidFill>
                  <a:effectLst/>
                  <a:uLnTx/>
                  <a:uFillTx/>
                  <a:latin typeface="Calibri" panose="020F0502020204030204"/>
                  <a:ea typeface="+mn-ea"/>
                  <a:cs typeface="+mn-cs"/>
                </a:rPr>
                <a:t>Bức tranh vẽ khung cảnh gì?</a:t>
              </a:r>
            </a:p>
          </p:txBody>
        </p:sp>
      </p:grpSp>
      <p:grpSp>
        <p:nvGrpSpPr>
          <p:cNvPr id="29" name="Group 28">
            <a:extLst>
              <a:ext uri="{FF2B5EF4-FFF2-40B4-BE49-F238E27FC236}">
                <a16:creationId xmlns:a16="http://schemas.microsoft.com/office/drawing/2014/main" xmlns="" id="{33E99437-E2E1-4E12-B7AE-1C4BD6049BD8}"/>
              </a:ext>
            </a:extLst>
          </p:cNvPr>
          <p:cNvGrpSpPr/>
          <p:nvPr/>
        </p:nvGrpSpPr>
        <p:grpSpPr>
          <a:xfrm>
            <a:off x="6274427" y="3059422"/>
            <a:ext cx="5301668" cy="1526653"/>
            <a:chOff x="6291931" y="3007445"/>
            <a:chExt cx="5301668" cy="1526653"/>
          </a:xfrm>
        </p:grpSpPr>
        <p:grpSp>
          <p:nvGrpSpPr>
            <p:cNvPr id="30" name="Group 29">
              <a:extLst>
                <a:ext uri="{FF2B5EF4-FFF2-40B4-BE49-F238E27FC236}">
                  <a16:creationId xmlns:a16="http://schemas.microsoft.com/office/drawing/2014/main" xmlns="" id="{F53328CB-46EA-4A3C-A90D-BDBD1DA5F957}"/>
                </a:ext>
              </a:extLst>
            </p:cNvPr>
            <p:cNvGrpSpPr/>
            <p:nvPr/>
          </p:nvGrpSpPr>
          <p:grpSpPr>
            <a:xfrm>
              <a:off x="6291931" y="3007445"/>
              <a:ext cx="5301668" cy="1526653"/>
              <a:chOff x="1101796" y="805296"/>
              <a:chExt cx="5301668" cy="4629150"/>
            </a:xfrm>
          </p:grpSpPr>
          <p:sp>
            <p:nvSpPr>
              <p:cNvPr id="32" name="Rectangle: Rounded Corners 31">
                <a:extLst>
                  <a:ext uri="{FF2B5EF4-FFF2-40B4-BE49-F238E27FC236}">
                    <a16:creationId xmlns:a16="http://schemas.microsoft.com/office/drawing/2014/main" xmlns="" id="{3FE2AB1B-9BBA-450F-9A9A-8FB803C943C6}"/>
                  </a:ext>
                </a:extLst>
              </p:cNvPr>
              <p:cNvSpPr/>
              <p:nvPr/>
            </p:nvSpPr>
            <p:spPr>
              <a:xfrm>
                <a:off x="1101796" y="805296"/>
                <a:ext cx="5301668" cy="4629150"/>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02147C69-9B81-4242-A884-A73E70335511}"/>
                  </a:ext>
                </a:extLst>
              </p:cNvPr>
              <p:cNvSpPr/>
              <p:nvPr/>
            </p:nvSpPr>
            <p:spPr>
              <a:xfrm>
                <a:off x="1252138" y="1200965"/>
                <a:ext cx="5017251" cy="3793876"/>
              </a:xfrm>
              <a:prstGeom prst="roundRect">
                <a:avLst/>
              </a:prstGeom>
              <a:solidFill>
                <a:schemeClr val="bg1"/>
              </a:solidFill>
              <a:ln w="28575">
                <a:solidFill>
                  <a:schemeClr val="accent5">
                    <a:lumMod val="75000"/>
                  </a:schemeClr>
                </a:solidFill>
                <a:prstDash val="dash"/>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xmlns="" id="{EC3CFB8E-41D2-4382-BD09-CF124BA63D22}"/>
                </a:ext>
              </a:extLst>
            </p:cNvPr>
            <p:cNvSpPr txBox="1"/>
            <p:nvPr/>
          </p:nvSpPr>
          <p:spPr>
            <a:xfrm>
              <a:off x="7702267" y="3208933"/>
              <a:ext cx="37073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E238E">
                      <a:lumMod val="75000"/>
                    </a:srgbClr>
                  </a:solidFill>
                  <a:effectLst/>
                  <a:uLnTx/>
                  <a:uFillTx/>
                  <a:latin typeface="Calibri" panose="020F0502020204030204"/>
                  <a:ea typeface="+mn-ea"/>
                  <a:cs typeface="+mn-cs"/>
                </a:rPr>
                <a:t>Tranh có những nhân vật gì?</a:t>
              </a:r>
            </a:p>
          </p:txBody>
        </p:sp>
      </p:grpSp>
      <p:grpSp>
        <p:nvGrpSpPr>
          <p:cNvPr id="34" name="Group 33">
            <a:extLst>
              <a:ext uri="{FF2B5EF4-FFF2-40B4-BE49-F238E27FC236}">
                <a16:creationId xmlns:a16="http://schemas.microsoft.com/office/drawing/2014/main" xmlns="" id="{8C302E35-527F-4505-8D1B-307B098F7933}"/>
              </a:ext>
            </a:extLst>
          </p:cNvPr>
          <p:cNvGrpSpPr/>
          <p:nvPr/>
        </p:nvGrpSpPr>
        <p:grpSpPr>
          <a:xfrm>
            <a:off x="6274427" y="4800615"/>
            <a:ext cx="5301668" cy="1487830"/>
            <a:chOff x="6274427" y="4800615"/>
            <a:chExt cx="5301668" cy="1487830"/>
          </a:xfrm>
        </p:grpSpPr>
        <p:grpSp>
          <p:nvGrpSpPr>
            <p:cNvPr id="35" name="Group 34">
              <a:extLst>
                <a:ext uri="{FF2B5EF4-FFF2-40B4-BE49-F238E27FC236}">
                  <a16:creationId xmlns:a16="http://schemas.microsoft.com/office/drawing/2014/main" xmlns="" id="{7CF792C5-53A8-43E2-842A-75BFEA6D2C44}"/>
                </a:ext>
              </a:extLst>
            </p:cNvPr>
            <p:cNvGrpSpPr/>
            <p:nvPr/>
          </p:nvGrpSpPr>
          <p:grpSpPr>
            <a:xfrm>
              <a:off x="6274427" y="4800615"/>
              <a:ext cx="5301668" cy="1487830"/>
              <a:chOff x="1101796" y="805296"/>
              <a:chExt cx="5301668" cy="4629150"/>
            </a:xfrm>
          </p:grpSpPr>
          <p:sp>
            <p:nvSpPr>
              <p:cNvPr id="37" name="Rectangle: Rounded Corners 36">
                <a:extLst>
                  <a:ext uri="{FF2B5EF4-FFF2-40B4-BE49-F238E27FC236}">
                    <a16:creationId xmlns:a16="http://schemas.microsoft.com/office/drawing/2014/main" xmlns="" id="{AC2F74BD-95E8-4172-B26B-2005FA00B1E0}"/>
                  </a:ext>
                </a:extLst>
              </p:cNvPr>
              <p:cNvSpPr/>
              <p:nvPr/>
            </p:nvSpPr>
            <p:spPr>
              <a:xfrm>
                <a:off x="1101796" y="805296"/>
                <a:ext cx="5301668" cy="4629150"/>
              </a:xfrm>
              <a:prstGeom prst="roundRect">
                <a:avLst/>
              </a:prstGeom>
              <a:solidFill>
                <a:srgbClr val="FF6D6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3F5D3AE0-4817-462B-990F-69B4C8C2AADB}"/>
                  </a:ext>
                </a:extLst>
              </p:cNvPr>
              <p:cNvSpPr/>
              <p:nvPr/>
            </p:nvSpPr>
            <p:spPr>
              <a:xfrm>
                <a:off x="1252138" y="1173365"/>
                <a:ext cx="5017251" cy="3920445"/>
              </a:xfrm>
              <a:prstGeom prst="roundRect">
                <a:avLst/>
              </a:prstGeom>
              <a:solidFill>
                <a:schemeClr val="bg1"/>
              </a:solidFill>
              <a:ln w="28575">
                <a:solidFill>
                  <a:srgbClr val="FF0000"/>
                </a:solidFill>
                <a:prstDash val="dash"/>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xmlns="" id="{6C0A1A75-02EC-40A2-9B97-CA6B69268BFD}"/>
                </a:ext>
              </a:extLst>
            </p:cNvPr>
            <p:cNvSpPr txBox="1"/>
            <p:nvPr/>
          </p:nvSpPr>
          <p:spPr>
            <a:xfrm>
              <a:off x="6579496" y="4967148"/>
              <a:ext cx="32400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6D6D"/>
                  </a:solidFill>
                  <a:effectLst/>
                  <a:uLnTx/>
                  <a:uFillTx/>
                  <a:latin typeface="Calibri" panose="020F0502020204030204"/>
                  <a:ea typeface="+mn-ea"/>
                  <a:cs typeface="+mn-cs"/>
                </a:rPr>
                <a:t>Các nhân vật đang làm gì?</a:t>
              </a:r>
            </a:p>
          </p:txBody>
        </p:sp>
      </p:grpSp>
      <p:pic>
        <p:nvPicPr>
          <p:cNvPr id="39" name="Picture 38" descr="A picture containing background pattern&#10;&#10;Description automatically generated">
            <a:extLst>
              <a:ext uri="{FF2B5EF4-FFF2-40B4-BE49-F238E27FC236}">
                <a16:creationId xmlns:a16="http://schemas.microsoft.com/office/drawing/2014/main" xmlns="" id="{C1D0B415-47E4-478E-B53F-90740A968238}"/>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15" b="36722" l="0" r="37071">
                        <a14:foregroundMark x1="4485" y1="9544" x2="2639" y2="30014"/>
                        <a14:foregroundMark x1="5343" y1="16736" x2="6332" y2="30152"/>
                        <a14:foregroundMark x1="6332" y1="30152" x2="16359" y2="34371"/>
                        <a14:foregroundMark x1="16359" y1="34371" x2="24142" y2="35201"/>
                        <a14:foregroundMark x1="24142" y1="35201" x2="31398" y2="29945"/>
                        <a14:foregroundMark x1="31398" y1="29945" x2="34697" y2="23098"/>
                        <a14:foregroundMark x1="34697" y1="23098" x2="35092" y2="15768"/>
                        <a14:foregroundMark x1="35092" y1="15768" x2="31266" y2="4979"/>
                        <a14:foregroundMark x1="31266" y1="4979" x2="20712" y2="1245"/>
                        <a14:foregroundMark x1="20712" y1="1245" x2="11346" y2="4011"/>
                        <a14:foregroundMark x1="11346" y1="4011" x2="7454" y2="8783"/>
                        <a14:foregroundMark x1="20844" y1="553" x2="5409" y2="2697"/>
                        <a14:foregroundMark x1="5409" y1="2697" x2="5211" y2="11411"/>
                        <a14:foregroundMark x1="5211" y1="11411" x2="5211" y2="11411"/>
                        <a14:foregroundMark x1="5013" y1="4564" x2="858" y2="15698"/>
                        <a14:foregroundMark x1="858" y1="15698" x2="858" y2="15837"/>
                        <a14:foregroundMark x1="3100" y1="17289" x2="1385" y2="28354"/>
                        <a14:foregroundMark x1="1385" y1="28354" x2="6398" y2="33057"/>
                        <a14:foregroundMark x1="6398" y1="33057" x2="24340" y2="35823"/>
                        <a14:foregroundMark x1="24340" y1="35823" x2="31662" y2="32434"/>
                        <a14:foregroundMark x1="31662" y1="32434" x2="36016" y2="26418"/>
                        <a14:foregroundMark x1="36016" y1="26418" x2="28298" y2="16528"/>
                        <a14:foregroundMark x1="28298" y1="16528" x2="29024" y2="7331"/>
                        <a14:foregroundMark x1="29024" y1="7331" x2="28694" y2="7054"/>
                        <a14:foregroundMark x1="29617" y1="6708" x2="32190" y2="18465"/>
                        <a14:foregroundMark x1="30475" y1="6916" x2="24736" y2="22545"/>
                        <a14:foregroundMark x1="24736" y1="22545" x2="24736" y2="22683"/>
                        <a14:foregroundMark x1="28694" y1="15076" x2="23945" y2="31950"/>
                        <a14:foregroundMark x1="29222" y1="31950" x2="17084" y2="34025"/>
                        <a14:foregroundMark x1="28100" y1="30360" x2="12335" y2="31950"/>
                        <a14:foregroundMark x1="12335" y1="31950" x2="462" y2="25934"/>
                        <a14:foregroundMark x1="15237" y1="10858" x2="16359" y2="13624"/>
                        <a14:foregroundMark x1="20844" y1="11134" x2="19459" y2="18880"/>
                        <a14:foregroundMark x1="30871" y1="7192" x2="31728" y2="18050"/>
                        <a14:foregroundMark x1="33245" y1="11134" x2="28628" y2="18050"/>
                        <a14:foregroundMark x1="28628" y1="18050" x2="27111" y2="11134"/>
                        <a14:foregroundMark x1="27111" y1="11134" x2="29354" y2="17151"/>
                        <a14:foregroundMark x1="32454" y1="9544" x2="32322" y2="20678"/>
                        <a14:foregroundMark x1="32322" y1="20678" x2="32322" y2="20678"/>
                        <a14:foregroundMark x1="30871" y1="14246" x2="34697" y2="21853"/>
                        <a14:foregroundMark x1="32190" y1="13900" x2="35950" y2="19502"/>
                        <a14:foregroundMark x1="32718" y1="15076" x2="35950" y2="26625"/>
                        <a14:foregroundMark x1="35950" y1="26625" x2="31992" y2="31674"/>
                        <a14:foregroundMark x1="36082" y1="19364" x2="33641" y2="31189"/>
                        <a14:foregroundMark x1="33641" y1="31189" x2="24274" y2="34094"/>
                        <a14:foregroundMark x1="24274" y1="34094" x2="5211" y2="32642"/>
                        <a14:foregroundMark x1="5211" y1="32642" x2="1385" y2="30636"/>
                        <a14:foregroundMark x1="3628" y1="30152" x2="10821" y2="35344"/>
                        <a14:foregroundMark x1="13742" y1="36073" x2="18074" y2="36307"/>
                        <a14:foregroundMark x1="4881" y1="31674" x2="22493" y2="36791"/>
                        <a14:foregroundMark x1="10092" y1="34302" x2="24077" y2="35615"/>
                        <a14:foregroundMark x1="12744" y1="34973" x2="4090" y2="33057"/>
                        <a14:foregroundMark x1="4090" y1="33057" x2="0" y2="28285"/>
                        <a14:foregroundMark x1="35488" y1="19502" x2="36478" y2="28147"/>
                        <a14:foregroundMark x1="36214" y1="21093" x2="33245" y2="31535"/>
                        <a14:foregroundMark x1="33245" y1="31535" x2="33245" y2="31328"/>
                        <a14:foregroundMark x1="36609" y1="19917" x2="31860" y2="31535"/>
                        <a14:foregroundMark x1="31860" y1="31535" x2="30607" y2="32365"/>
                        <a14:foregroundMark x1="36741" y1="21508" x2="32190" y2="33333"/>
                        <a14:foregroundMark x1="32190" y1="33333" x2="29617" y2="34025"/>
                        <a14:foregroundMark x1="36741" y1="26694" x2="33245" y2="32089"/>
                        <a14:foregroundMark x1="37071" y1="26694" x2="31530" y2="34025"/>
                        <a14:foregroundMark x1="31530" y1="34025" x2="30475" y2="34302"/>
                        <a14:foregroundMark x1="36346" y1="26487" x2="30079" y2="34993"/>
                        <a14:foregroundMark x1="30079" y1="34993" x2="25726" y2="35339"/>
                        <a14:foregroundMark x1="36478" y1="22683" x2="36478" y2="27109"/>
                        <a14:foregroundMark x1="36609" y1="25519" x2="33971" y2="32503"/>
                        <a14:foregroundMark x1="33971" y1="32503" x2="33971" y2="32503"/>
                        <a14:foregroundMark x1="36609" y1="29737" x2="30739" y2="34578"/>
                        <a14:foregroundMark x1="18734" y1="12241" x2="18206" y2="13140"/>
                        <a14:foregroundMark x1="12335" y1="34855" x2="4485" y2="33402"/>
                        <a14:foregroundMark x1="4485" y1="33402" x2="1451" y2="31397"/>
                        <a14:foregroundMark x1="1253" y1="30221" x2="15765" y2="36169"/>
                        <a14:foregroundMark x1="15765" y1="36169" x2="23813" y2="36307"/>
                        <a14:foregroundMark x1="23813" y1="36307" x2="32916" y2="32849"/>
                        <a14:foregroundMark x1="32916" y1="32849" x2="36609" y2="26141"/>
                        <a14:foregroundMark x1="36609" y1="26141" x2="36609" y2="26003"/>
                        <a14:foregroundMark x1="36412" y1="26279" x2="35620" y2="29876"/>
                        <a14:foregroundMark x1="36609" y1="26418" x2="36346" y2="29737"/>
                        <a14:foregroundMark x1="36346" y1="27870" x2="32322" y2="31743"/>
                        <a14:backgroundMark x1="11939" y1="35823" x2="11939" y2="35823"/>
                        <a14:backgroundMark x1="12731" y1="35892" x2="12599" y2="36722"/>
                        <a14:backgroundMark x1="12335" y1="35961" x2="10752" y2="37206"/>
                        <a14:backgroundMark x1="12005" y1="35754" x2="13259" y2="36584"/>
                      </a14:backgroundRemoval>
                    </a14:imgEffect>
                  </a14:imgLayer>
                </a14:imgProps>
              </a:ext>
              <a:ext uri="{28A0092B-C50C-407E-A947-70E740481C1C}">
                <a14:useLocalDpi xmlns:a14="http://schemas.microsoft.com/office/drawing/2010/main" val="0"/>
              </a:ext>
            </a:extLst>
          </a:blip>
          <a:srcRect r="61414" b="63716"/>
          <a:stretch/>
        </p:blipFill>
        <p:spPr>
          <a:xfrm>
            <a:off x="10200776" y="1376912"/>
            <a:ext cx="1296688" cy="1163029"/>
          </a:xfrm>
          <a:prstGeom prst="rect">
            <a:avLst/>
          </a:prstGeom>
        </p:spPr>
      </p:pic>
      <p:pic>
        <p:nvPicPr>
          <p:cNvPr id="40" name="Picture 39" descr="A picture containing background pattern&#10;&#10;Description automatically generated">
            <a:extLst>
              <a:ext uri="{FF2B5EF4-FFF2-40B4-BE49-F238E27FC236}">
                <a16:creationId xmlns:a16="http://schemas.microsoft.com/office/drawing/2014/main" xmlns="" id="{88AA8BB7-8C97-44B8-989E-BF7F34FABE2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5923" r="68021" b="27069"/>
          <a:stretch/>
        </p:blipFill>
        <p:spPr>
          <a:xfrm>
            <a:off x="6402685" y="3001897"/>
            <a:ext cx="1386092" cy="1529999"/>
          </a:xfrm>
          <a:prstGeom prst="rect">
            <a:avLst/>
          </a:prstGeom>
        </p:spPr>
      </p:pic>
      <p:pic>
        <p:nvPicPr>
          <p:cNvPr id="41" name="Picture 40" descr="Icon&#10;&#10;Description automatically generated">
            <a:extLst>
              <a:ext uri="{FF2B5EF4-FFF2-40B4-BE49-F238E27FC236}">
                <a16:creationId xmlns:a16="http://schemas.microsoft.com/office/drawing/2014/main" xmlns="" id="{26EEDD95-2D18-4711-B9B3-A68E4B4CDB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9687963" y="4624149"/>
            <a:ext cx="1865929" cy="1865929"/>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xmlns="" id="{DA55B9C0-25F4-4BBE-95D8-EB648CD6A2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17620" y="73842"/>
            <a:ext cx="1159687" cy="865362"/>
          </a:xfrm>
          <a:prstGeom prst="rect">
            <a:avLst/>
          </a:prstGeom>
        </p:spPr>
      </p:pic>
      <p:grpSp>
        <p:nvGrpSpPr>
          <p:cNvPr id="17" name="Group 16">
            <a:extLst>
              <a:ext uri="{FF2B5EF4-FFF2-40B4-BE49-F238E27FC236}">
                <a16:creationId xmlns:a16="http://schemas.microsoft.com/office/drawing/2014/main" xmlns="" id="{617F791F-1EAF-4843-97D3-45D4E319975A}"/>
              </a:ext>
            </a:extLst>
          </p:cNvPr>
          <p:cNvGrpSpPr/>
          <p:nvPr/>
        </p:nvGrpSpPr>
        <p:grpSpPr>
          <a:xfrm>
            <a:off x="4594265" y="4388782"/>
            <a:ext cx="1671145" cy="2312275"/>
            <a:chOff x="1681655" y="536028"/>
            <a:chExt cx="1671145" cy="2312275"/>
          </a:xfrm>
        </p:grpSpPr>
        <p:pic>
          <p:nvPicPr>
            <p:cNvPr id="18" name="Picture 17" descr="A group of cell phones&#10;&#10;Description automatically generated with medium confidence">
              <a:extLst>
                <a:ext uri="{FF2B5EF4-FFF2-40B4-BE49-F238E27FC236}">
                  <a16:creationId xmlns:a16="http://schemas.microsoft.com/office/drawing/2014/main" xmlns="" id="{A1CBBF1C-F347-41ED-A4C9-E7FDF33D131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5997" r="49848" b="66283"/>
            <a:stretch/>
          </p:blipFill>
          <p:spPr>
            <a:xfrm>
              <a:off x="1681655" y="536028"/>
              <a:ext cx="1671145" cy="2312275"/>
            </a:xfrm>
            <a:prstGeom prst="rect">
              <a:avLst/>
            </a:prstGeom>
          </p:spPr>
        </p:pic>
        <p:sp>
          <p:nvSpPr>
            <p:cNvPr id="19" name="TextBox 18">
              <a:extLst>
                <a:ext uri="{FF2B5EF4-FFF2-40B4-BE49-F238E27FC236}">
                  <a16:creationId xmlns:a16="http://schemas.microsoft.com/office/drawing/2014/main" xmlns="" id="{C75CA16D-73ED-48FD-A302-4E10D69D8A42}"/>
                </a:ext>
              </a:extLst>
            </p:cNvPr>
            <p:cNvSpPr txBox="1"/>
            <p:nvPr/>
          </p:nvSpPr>
          <p:spPr>
            <a:xfrm>
              <a:off x="1826171" y="1524000"/>
              <a:ext cx="1213946" cy="1107996"/>
            </a:xfrm>
            <a:prstGeom prst="rect">
              <a:avLst/>
            </a:prstGeom>
            <a:noFill/>
          </p:spPr>
          <p:txBody>
            <a:bodyPr wrap="square" rtlCol="0">
              <a:spAutoFit/>
            </a:bodyPr>
            <a:lstStyle/>
            <a:p>
              <a:pPr algn="ctr"/>
              <a:r>
                <a:rPr lang="en-US" sz="2200">
                  <a:latin typeface="UVN Banh Mi" pitchFamily="2" charset="0"/>
                </a:rPr>
                <a:t>Trình bày trước lớp</a:t>
              </a:r>
            </a:p>
          </p:txBody>
        </p:sp>
      </p:grpSp>
      <p:sp>
        <p:nvSpPr>
          <p:cNvPr id="43" name="TextBox 42">
            <a:extLst>
              <a:ext uri="{FF2B5EF4-FFF2-40B4-BE49-F238E27FC236}">
                <a16:creationId xmlns:a16="http://schemas.microsoft.com/office/drawing/2014/main" xmlns="" id="{47FDE300-F962-4A03-A0AF-DB8105F7C6F2}"/>
              </a:ext>
            </a:extLst>
          </p:cNvPr>
          <p:cNvSpPr txBox="1"/>
          <p:nvPr/>
        </p:nvSpPr>
        <p:spPr>
          <a:xfrm>
            <a:off x="804758" y="531517"/>
            <a:ext cx="55661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Thi nhạc</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3041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ppt_x"/>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DAAD284-4EE4-41B3-A375-2DDFA841AE2F}"/>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5" name="Picture 4">
            <a:extLst>
              <a:ext uri="{FF2B5EF4-FFF2-40B4-BE49-F238E27FC236}">
                <a16:creationId xmlns:a16="http://schemas.microsoft.com/office/drawing/2014/main" xmlns="" id="{F952AA03-0457-4E10-9683-198C0AD4F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 y="339634"/>
            <a:ext cx="7494430" cy="7494430"/>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xmlns="" id="{CC1057E7-C691-45F0-872B-6A459F4DF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4427" y="5881936"/>
            <a:ext cx="513520" cy="389617"/>
          </a:xfrm>
          <a:prstGeom prst="rect">
            <a:avLst/>
          </a:prstGeom>
        </p:spPr>
      </p:pic>
      <p:pic>
        <p:nvPicPr>
          <p:cNvPr id="14" name="Picture 13" descr="A picture containing coelenterate, invertebrate, jellyfish, hydrozoan&#10;&#10;Description automatically generated">
            <a:extLst>
              <a:ext uri="{FF2B5EF4-FFF2-40B4-BE49-F238E27FC236}">
                <a16:creationId xmlns:a16="http://schemas.microsoft.com/office/drawing/2014/main" xmlns="" id="{E83A7B89-9379-4265-8519-0C0E03B957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921" y="1610381"/>
            <a:ext cx="2385622" cy="1269875"/>
          </a:xfrm>
          <a:prstGeom prst="rect">
            <a:avLst/>
          </a:prstGeom>
        </p:spPr>
      </p:pic>
      <p:pic>
        <p:nvPicPr>
          <p:cNvPr id="25" name="Picture 24" descr="Icon&#10;&#10;Description automatically generated">
            <a:extLst>
              <a:ext uri="{FF2B5EF4-FFF2-40B4-BE49-F238E27FC236}">
                <a16:creationId xmlns:a16="http://schemas.microsoft.com/office/drawing/2014/main" xmlns="" id="{61006191-9C4A-4F7E-8060-FEF5BE67FE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0161" y="3842414"/>
            <a:ext cx="861564" cy="861564"/>
          </a:xfrm>
          <a:prstGeom prst="rect">
            <a:avLst/>
          </a:prstGeom>
        </p:spPr>
      </p:pic>
      <p:pic>
        <p:nvPicPr>
          <p:cNvPr id="11" name="Picture 10">
            <a:extLst>
              <a:ext uri="{FF2B5EF4-FFF2-40B4-BE49-F238E27FC236}">
                <a16:creationId xmlns:a16="http://schemas.microsoft.com/office/drawing/2014/main" xmlns="" id="{7E969F25-ACA8-40FF-A734-D3F2C3043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68515" y="345630"/>
            <a:ext cx="7494430" cy="7494430"/>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xmlns="" id="{402683CC-528B-4532-A53E-0B0109B62B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49085" y="34659"/>
            <a:ext cx="3748861" cy="3215820"/>
          </a:xfrm>
          <a:prstGeom prst="rect">
            <a:avLst/>
          </a:prstGeom>
        </p:spPr>
      </p:pic>
      <p:pic>
        <p:nvPicPr>
          <p:cNvPr id="15" name="Picture 14" descr="A picture containing coelenterate, invertebrate, jellyfish, hydrozoan&#10;&#10;Description automatically generated">
            <a:extLst>
              <a:ext uri="{FF2B5EF4-FFF2-40B4-BE49-F238E27FC236}">
                <a16:creationId xmlns:a16="http://schemas.microsoft.com/office/drawing/2014/main" xmlns="" id="{BF6B76D0-5158-47F6-9E60-82E7CC5995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9015" y="34659"/>
            <a:ext cx="2385622" cy="1269875"/>
          </a:xfrm>
          <a:prstGeom prst="rect">
            <a:avLst/>
          </a:prstGeom>
        </p:spPr>
      </p:pic>
      <p:sp>
        <p:nvSpPr>
          <p:cNvPr id="36" name="Rectangle: Diagonal Corners Rounded 35">
            <a:extLst>
              <a:ext uri="{FF2B5EF4-FFF2-40B4-BE49-F238E27FC236}">
                <a16:creationId xmlns:a16="http://schemas.microsoft.com/office/drawing/2014/main" xmlns="" id="{E2A1D470-4206-46A8-98A6-6915BEF978CF}"/>
              </a:ext>
            </a:extLst>
          </p:cNvPr>
          <p:cNvSpPr/>
          <p:nvPr/>
        </p:nvSpPr>
        <p:spPr>
          <a:xfrm>
            <a:off x="313953" y="432091"/>
            <a:ext cx="11628961" cy="6358235"/>
          </a:xfrm>
          <a:prstGeom prst="round2DiagRect">
            <a:avLst/>
          </a:prstGeom>
          <a:solidFill>
            <a:srgbClr val="FFFFFF">
              <a:alpha val="85098"/>
            </a:srgbClr>
          </a:solidFill>
          <a:ln w="38100">
            <a:solidFill>
              <a:srgbClr val="1E8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Hình ảnh 4">
            <a:extLst>
              <a:ext uri="{FF2B5EF4-FFF2-40B4-BE49-F238E27FC236}">
                <a16:creationId xmlns:a16="http://schemas.microsoft.com/office/drawing/2014/main" xmlns="" id="{61D2B319-9836-4304-898A-0BA73117D0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627" y="1865427"/>
            <a:ext cx="4560802" cy="4652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xmlns="" id="{00DB8D92-2DDA-4572-A347-0B61A8CF9F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859873">
            <a:off x="4197428" y="5483919"/>
            <a:ext cx="2438405" cy="2093980"/>
          </a:xfrm>
          <a:prstGeom prst="rect">
            <a:avLst/>
          </a:prstGeom>
        </p:spPr>
      </p:pic>
      <p:grpSp>
        <p:nvGrpSpPr>
          <p:cNvPr id="2" name="Group 1">
            <a:extLst>
              <a:ext uri="{FF2B5EF4-FFF2-40B4-BE49-F238E27FC236}">
                <a16:creationId xmlns:a16="http://schemas.microsoft.com/office/drawing/2014/main" xmlns="" id="{40027F20-3FB5-476C-9285-0CB5751414C6}"/>
              </a:ext>
            </a:extLst>
          </p:cNvPr>
          <p:cNvGrpSpPr/>
          <p:nvPr/>
        </p:nvGrpSpPr>
        <p:grpSpPr>
          <a:xfrm>
            <a:off x="6348505" y="1190316"/>
            <a:ext cx="5336723" cy="1755922"/>
            <a:chOff x="6507860" y="1305546"/>
            <a:chExt cx="5336723" cy="1755922"/>
          </a:xfrm>
        </p:grpSpPr>
        <p:grpSp>
          <p:nvGrpSpPr>
            <p:cNvPr id="22" name="Group 21">
              <a:extLst>
                <a:ext uri="{FF2B5EF4-FFF2-40B4-BE49-F238E27FC236}">
                  <a16:creationId xmlns:a16="http://schemas.microsoft.com/office/drawing/2014/main" xmlns="" id="{1A999480-3B48-472E-954F-0A485F887AD8}"/>
                </a:ext>
              </a:extLst>
            </p:cNvPr>
            <p:cNvGrpSpPr/>
            <p:nvPr/>
          </p:nvGrpSpPr>
          <p:grpSpPr>
            <a:xfrm>
              <a:off x="6507860" y="1574891"/>
              <a:ext cx="5336723" cy="1486577"/>
              <a:chOff x="6205114" y="1227771"/>
              <a:chExt cx="4628604" cy="1486577"/>
            </a:xfrm>
          </p:grpSpPr>
          <p:grpSp>
            <p:nvGrpSpPr>
              <p:cNvPr id="24" name="Group 23">
                <a:extLst>
                  <a:ext uri="{FF2B5EF4-FFF2-40B4-BE49-F238E27FC236}">
                    <a16:creationId xmlns:a16="http://schemas.microsoft.com/office/drawing/2014/main" xmlns="" id="{B5CBC050-F34B-4DD1-A676-D5AB454DB853}"/>
                  </a:ext>
                </a:extLst>
              </p:cNvPr>
              <p:cNvGrpSpPr/>
              <p:nvPr/>
            </p:nvGrpSpPr>
            <p:grpSpPr>
              <a:xfrm>
                <a:off x="6205114" y="1227771"/>
                <a:ext cx="4628604" cy="1486577"/>
                <a:chOff x="1101796" y="805296"/>
                <a:chExt cx="5301668" cy="4629150"/>
              </a:xfrm>
            </p:grpSpPr>
            <p:sp>
              <p:nvSpPr>
                <p:cNvPr id="27" name="Rectangle: Rounded Corners 26">
                  <a:extLst>
                    <a:ext uri="{FF2B5EF4-FFF2-40B4-BE49-F238E27FC236}">
                      <a16:creationId xmlns:a16="http://schemas.microsoft.com/office/drawing/2014/main" xmlns="" id="{A575A54D-99CD-4EB8-96B5-19DB3CC8DBF6}"/>
                    </a:ext>
                  </a:extLst>
                </p:cNvPr>
                <p:cNvSpPr/>
                <p:nvPr/>
              </p:nvSpPr>
              <p:spPr>
                <a:xfrm>
                  <a:off x="1101796" y="805296"/>
                  <a:ext cx="5301668" cy="4629150"/>
                </a:xfrm>
                <a:prstGeom prst="roundRect">
                  <a:avLst/>
                </a:prstGeom>
                <a:solidFill>
                  <a:srgbClr val="00B0F8"/>
                </a:solidFill>
                <a:ln w="12700" cap="flat" cmpd="sng" algn="ctr">
                  <a:solidFill>
                    <a:srgbClr val="00B0F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xmlns="" id="{04DF81CD-7054-42C5-827C-6869B9578EA3}"/>
                    </a:ext>
                  </a:extLst>
                </p:cNvPr>
                <p:cNvSpPr/>
                <p:nvPr/>
              </p:nvSpPr>
              <p:spPr>
                <a:xfrm>
                  <a:off x="1252138" y="1062388"/>
                  <a:ext cx="5017251" cy="4147994"/>
                </a:xfrm>
                <a:prstGeom prst="roundRect">
                  <a:avLst/>
                </a:prstGeom>
                <a:solidFill>
                  <a:sysClr val="window" lastClr="FFFFFF"/>
                </a:solidFill>
                <a:ln w="28575" cap="flat" cmpd="sng" algn="ctr">
                  <a:solidFill>
                    <a:srgbClr val="00B0F8">
                      <a:shade val="50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xmlns="" id="{DFCE3311-D55C-4EC0-A34F-B3CFF40FDD8B}"/>
                  </a:ext>
                </a:extLst>
              </p:cNvPr>
              <p:cNvSpPr txBox="1"/>
              <p:nvPr/>
            </p:nvSpPr>
            <p:spPr>
              <a:xfrm>
                <a:off x="7686067" y="1423602"/>
                <a:ext cx="2739154"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B0F8">
                        <a:lumMod val="75000"/>
                      </a:srgbClr>
                    </a:solidFill>
                    <a:effectLst/>
                    <a:uLnTx/>
                    <a:uFillTx/>
                  </a:rPr>
                  <a:t>Tranh vẽ những cảnh gì?</a:t>
                </a:r>
              </a:p>
            </p:txBody>
          </p:sp>
        </p:grpSp>
        <p:pic>
          <p:nvPicPr>
            <p:cNvPr id="34" name="Picture 33" descr="A picture containing background pattern&#10;&#10;Description automatically generated">
              <a:extLst>
                <a:ext uri="{FF2B5EF4-FFF2-40B4-BE49-F238E27FC236}">
                  <a16:creationId xmlns:a16="http://schemas.microsoft.com/office/drawing/2014/main" xmlns="" id="{D7B3BC5B-E117-4EEE-9238-CD8DB7ED7F09}"/>
                </a:ext>
              </a:extLst>
            </p:cNvPr>
            <p:cNvPicPr>
              <a:picLocks noChangeAspect="1"/>
            </p:cNvPicPr>
            <p:nvPr/>
          </p:nvPicPr>
          <p:blipFill rotWithShape="1">
            <a:blip r:embed="rId12">
              <a:extLst>
                <a:ext uri="{28A0092B-C50C-407E-A947-70E740481C1C}">
                  <a14:useLocalDpi xmlns:a14="http://schemas.microsoft.com/office/drawing/2010/main" val="0"/>
                </a:ext>
              </a:extLst>
            </a:blip>
            <a:srcRect t="54454" r="67972"/>
            <a:stretch/>
          </p:blipFill>
          <p:spPr>
            <a:xfrm>
              <a:off x="6755215" y="1305546"/>
              <a:ext cx="1383145" cy="1617359"/>
            </a:xfrm>
            <a:prstGeom prst="rect">
              <a:avLst/>
            </a:prstGeom>
          </p:spPr>
        </p:pic>
      </p:grpSp>
      <p:grpSp>
        <p:nvGrpSpPr>
          <p:cNvPr id="17" name="Group 16">
            <a:extLst>
              <a:ext uri="{FF2B5EF4-FFF2-40B4-BE49-F238E27FC236}">
                <a16:creationId xmlns:a16="http://schemas.microsoft.com/office/drawing/2014/main" xmlns="" id="{617F791F-1EAF-4843-97D3-45D4E319975A}"/>
              </a:ext>
            </a:extLst>
          </p:cNvPr>
          <p:cNvGrpSpPr/>
          <p:nvPr/>
        </p:nvGrpSpPr>
        <p:grpSpPr>
          <a:xfrm>
            <a:off x="5160507" y="4560287"/>
            <a:ext cx="1671145" cy="2312275"/>
            <a:chOff x="1681655" y="536028"/>
            <a:chExt cx="1671145" cy="2312275"/>
          </a:xfrm>
        </p:grpSpPr>
        <p:pic>
          <p:nvPicPr>
            <p:cNvPr id="18" name="Picture 17" descr="A group of cell phones&#10;&#10;Description automatically generated with medium confidence">
              <a:extLst>
                <a:ext uri="{FF2B5EF4-FFF2-40B4-BE49-F238E27FC236}">
                  <a16:creationId xmlns:a16="http://schemas.microsoft.com/office/drawing/2014/main" xmlns="" id="{A1CBBF1C-F347-41ED-A4C9-E7FDF33D131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997" r="49848" b="66283"/>
            <a:stretch/>
          </p:blipFill>
          <p:spPr>
            <a:xfrm>
              <a:off x="1681655" y="536028"/>
              <a:ext cx="1671145" cy="2312275"/>
            </a:xfrm>
            <a:prstGeom prst="rect">
              <a:avLst/>
            </a:prstGeom>
          </p:spPr>
        </p:pic>
        <p:sp>
          <p:nvSpPr>
            <p:cNvPr id="19" name="TextBox 18">
              <a:extLst>
                <a:ext uri="{FF2B5EF4-FFF2-40B4-BE49-F238E27FC236}">
                  <a16:creationId xmlns:a16="http://schemas.microsoft.com/office/drawing/2014/main" xmlns="" id="{C75CA16D-73ED-48FD-A302-4E10D69D8A42}"/>
                </a:ext>
              </a:extLst>
            </p:cNvPr>
            <p:cNvSpPr txBox="1"/>
            <p:nvPr/>
          </p:nvSpPr>
          <p:spPr>
            <a:xfrm>
              <a:off x="1826171" y="1524000"/>
              <a:ext cx="1213946" cy="1107996"/>
            </a:xfrm>
            <a:prstGeom prst="rect">
              <a:avLst/>
            </a:prstGeom>
            <a:noFill/>
          </p:spPr>
          <p:txBody>
            <a:bodyPr wrap="square" rtlCol="0">
              <a:spAutoFit/>
            </a:bodyPr>
            <a:lstStyle/>
            <a:p>
              <a:pPr algn="ctr"/>
              <a:r>
                <a:rPr lang="en-US" sz="2200">
                  <a:latin typeface="UVN Banh Mi" pitchFamily="2" charset="0"/>
                </a:rPr>
                <a:t>Trình bày trước lớp</a:t>
              </a:r>
            </a:p>
          </p:txBody>
        </p:sp>
      </p:grpSp>
      <p:grpSp>
        <p:nvGrpSpPr>
          <p:cNvPr id="4" name="Group 3">
            <a:extLst>
              <a:ext uri="{FF2B5EF4-FFF2-40B4-BE49-F238E27FC236}">
                <a16:creationId xmlns:a16="http://schemas.microsoft.com/office/drawing/2014/main" xmlns="" id="{0B4B72A9-3BA9-4E76-82AA-D977EAA3A48E}"/>
              </a:ext>
            </a:extLst>
          </p:cNvPr>
          <p:cNvGrpSpPr/>
          <p:nvPr/>
        </p:nvGrpSpPr>
        <p:grpSpPr>
          <a:xfrm>
            <a:off x="6228677" y="3341577"/>
            <a:ext cx="5774106" cy="1595785"/>
            <a:chOff x="6509242" y="3424782"/>
            <a:chExt cx="5774106" cy="1595785"/>
          </a:xfrm>
        </p:grpSpPr>
        <p:grpSp>
          <p:nvGrpSpPr>
            <p:cNvPr id="29" name="Group 28">
              <a:extLst>
                <a:ext uri="{FF2B5EF4-FFF2-40B4-BE49-F238E27FC236}">
                  <a16:creationId xmlns:a16="http://schemas.microsoft.com/office/drawing/2014/main" xmlns="" id="{AF8883FB-E4DC-4E70-94D9-BD41F1B547AB}"/>
                </a:ext>
              </a:extLst>
            </p:cNvPr>
            <p:cNvGrpSpPr/>
            <p:nvPr/>
          </p:nvGrpSpPr>
          <p:grpSpPr>
            <a:xfrm>
              <a:off x="6509242" y="3424782"/>
              <a:ext cx="5301668" cy="1504461"/>
              <a:chOff x="6274427" y="1256156"/>
              <a:chExt cx="5301668" cy="1504461"/>
            </a:xfrm>
          </p:grpSpPr>
          <p:grpSp>
            <p:nvGrpSpPr>
              <p:cNvPr id="30" name="Group 29">
                <a:extLst>
                  <a:ext uri="{FF2B5EF4-FFF2-40B4-BE49-F238E27FC236}">
                    <a16:creationId xmlns:a16="http://schemas.microsoft.com/office/drawing/2014/main" xmlns="" id="{284826E3-6AB9-43E5-A8E4-A0B4873DCC2D}"/>
                  </a:ext>
                </a:extLst>
              </p:cNvPr>
              <p:cNvGrpSpPr/>
              <p:nvPr/>
            </p:nvGrpSpPr>
            <p:grpSpPr>
              <a:xfrm>
                <a:off x="6274427" y="1256156"/>
                <a:ext cx="5301668" cy="1504461"/>
                <a:chOff x="1101796" y="805296"/>
                <a:chExt cx="5301668" cy="4629150"/>
              </a:xfrm>
            </p:grpSpPr>
            <p:sp>
              <p:nvSpPr>
                <p:cNvPr id="32" name="Rectangle: Rounded Corners 31">
                  <a:extLst>
                    <a:ext uri="{FF2B5EF4-FFF2-40B4-BE49-F238E27FC236}">
                      <a16:creationId xmlns:a16="http://schemas.microsoft.com/office/drawing/2014/main" xmlns="" id="{6CF17B31-788C-4E21-AD79-3B6FF4D09D18}"/>
                    </a:ext>
                  </a:extLst>
                </p:cNvPr>
                <p:cNvSpPr/>
                <p:nvPr/>
              </p:nvSpPr>
              <p:spPr>
                <a:xfrm>
                  <a:off x="1101796" y="805296"/>
                  <a:ext cx="5301668" cy="4629150"/>
                </a:xfrm>
                <a:prstGeom prst="roundRect">
                  <a:avLst/>
                </a:prstGeom>
                <a:solidFill>
                  <a:srgbClr val="F4A61E">
                    <a:lumMod val="60000"/>
                    <a:lumOff val="40000"/>
                  </a:srgbClr>
                </a:solidFill>
                <a:ln w="12700" cap="flat" cmpd="sng" algn="ctr">
                  <a:solidFill>
                    <a:srgbClr val="F4A61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24C3BBF3-DCA9-426D-98A8-87550EF8C2C0}"/>
                    </a:ext>
                  </a:extLst>
                </p:cNvPr>
                <p:cNvSpPr/>
                <p:nvPr/>
              </p:nvSpPr>
              <p:spPr>
                <a:xfrm>
                  <a:off x="1252138" y="1145920"/>
                  <a:ext cx="5017251" cy="3914975"/>
                </a:xfrm>
                <a:prstGeom prst="roundRect">
                  <a:avLst/>
                </a:prstGeom>
                <a:solidFill>
                  <a:sysClr val="window" lastClr="FFFFFF"/>
                </a:solidFill>
                <a:ln w="28575" cap="flat" cmpd="sng" algn="ctr">
                  <a:solidFill>
                    <a:srgbClr val="F4A61E">
                      <a:lumMod val="75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xmlns="" id="{928C2BC7-089C-4DB1-A7AE-AFD5A4051341}"/>
                  </a:ext>
                </a:extLst>
              </p:cNvPr>
              <p:cNvSpPr txBox="1"/>
              <p:nvPr/>
            </p:nvSpPr>
            <p:spPr>
              <a:xfrm>
                <a:off x="7027456" y="1389874"/>
                <a:ext cx="3057631"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4A61E">
                        <a:lumMod val="75000"/>
                      </a:srgbClr>
                    </a:solidFill>
                    <a:effectLst/>
                    <a:uLnTx/>
                    <a:uFillTx/>
                  </a:rPr>
                  <a:t>Các nhân vật đang làm gì?</a:t>
                </a:r>
              </a:p>
            </p:txBody>
          </p:sp>
        </p:grpSp>
        <p:pic>
          <p:nvPicPr>
            <p:cNvPr id="35" name="Picture 34" descr="Logo&#10;&#10;Description automatically generated">
              <a:extLst>
                <a:ext uri="{FF2B5EF4-FFF2-40B4-BE49-F238E27FC236}">
                  <a16:creationId xmlns:a16="http://schemas.microsoft.com/office/drawing/2014/main" xmlns="" id="{66FB5BD4-B215-477E-9A25-B9944CE5133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14299" y="3681071"/>
              <a:ext cx="2169049" cy="1339496"/>
            </a:xfrm>
            <a:prstGeom prst="rect">
              <a:avLst/>
            </a:prstGeom>
          </p:spPr>
        </p:pic>
      </p:grpSp>
      <p:sp>
        <p:nvSpPr>
          <p:cNvPr id="37" name="TextBox 36">
            <a:extLst>
              <a:ext uri="{FF2B5EF4-FFF2-40B4-BE49-F238E27FC236}">
                <a16:creationId xmlns:a16="http://schemas.microsoft.com/office/drawing/2014/main" xmlns="" id="{0B5DC6C2-FE36-487B-96DC-D4A81C5FCED9}"/>
              </a:ext>
            </a:extLst>
          </p:cNvPr>
          <p:cNvSpPr txBox="1"/>
          <p:nvPr/>
        </p:nvSpPr>
        <p:spPr>
          <a:xfrm>
            <a:off x="804758" y="531517"/>
            <a:ext cx="55661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Thi nhạc</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3" name="Picture 22" descr="A picture containing background pattern&#10;&#10;Description automatically generated">
            <a:extLst>
              <a:ext uri="{FF2B5EF4-FFF2-40B4-BE49-F238E27FC236}">
                <a16:creationId xmlns:a16="http://schemas.microsoft.com/office/drawing/2014/main" xmlns="" id="{DA55B9C0-25F4-4BBE-95D8-EB648CD6A2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80291" y="339634"/>
            <a:ext cx="1159687" cy="865362"/>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xmlns="" id="{A505E89D-24FA-4C34-BF1E-E759EFBBC8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859873">
            <a:off x="7354177" y="5005450"/>
            <a:ext cx="2438405" cy="2093980"/>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xmlns="" id="{14EAB757-541D-4FF1-A58E-832E16D899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032518" y="4647083"/>
            <a:ext cx="2438405" cy="2093980"/>
          </a:xfrm>
          <a:prstGeom prst="rect">
            <a:avLst/>
          </a:prstGeom>
        </p:spPr>
      </p:pic>
    </p:spTree>
    <p:extLst>
      <p:ext uri="{BB962C8B-B14F-4D97-AF65-F5344CB8AC3E}">
        <p14:creationId xmlns:p14="http://schemas.microsoft.com/office/powerpoint/2010/main" val="13496385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DAAD284-4EE4-41B3-A375-2DDFA841AE2F}"/>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F952AA03-0457-4E10-9683-198C0AD4F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78" y="339634"/>
            <a:ext cx="7494430" cy="7494430"/>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xmlns="" id="{CC1057E7-C691-45F0-872B-6A459F4DF0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4427" y="5881936"/>
            <a:ext cx="513520" cy="389617"/>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xmlns="" id="{DA55B9C0-25F4-4BBE-95D8-EB648CD6A2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0291" y="339634"/>
            <a:ext cx="1159687" cy="865362"/>
          </a:xfrm>
          <a:prstGeom prst="rect">
            <a:avLst/>
          </a:prstGeom>
        </p:spPr>
      </p:pic>
      <p:pic>
        <p:nvPicPr>
          <p:cNvPr id="14" name="Picture 13" descr="A picture containing coelenterate, invertebrate, jellyfish, hydrozoan&#10;&#10;Description automatically generated">
            <a:extLst>
              <a:ext uri="{FF2B5EF4-FFF2-40B4-BE49-F238E27FC236}">
                <a16:creationId xmlns:a16="http://schemas.microsoft.com/office/drawing/2014/main" xmlns="" id="{E83A7B89-9379-4265-8519-0C0E03B957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921" y="1610381"/>
            <a:ext cx="2385622" cy="1269875"/>
          </a:xfrm>
          <a:prstGeom prst="rect">
            <a:avLst/>
          </a:prstGeom>
        </p:spPr>
      </p:pic>
      <p:pic>
        <p:nvPicPr>
          <p:cNvPr id="25" name="Picture 24" descr="Icon&#10;&#10;Description automatically generated">
            <a:extLst>
              <a:ext uri="{FF2B5EF4-FFF2-40B4-BE49-F238E27FC236}">
                <a16:creationId xmlns:a16="http://schemas.microsoft.com/office/drawing/2014/main" xmlns="" id="{61006191-9C4A-4F7E-8060-FEF5BE67FE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0161" y="3842414"/>
            <a:ext cx="861564" cy="861564"/>
          </a:xfrm>
          <a:prstGeom prst="rect">
            <a:avLst/>
          </a:prstGeom>
        </p:spPr>
      </p:pic>
      <p:pic>
        <p:nvPicPr>
          <p:cNvPr id="11" name="Picture 10">
            <a:extLst>
              <a:ext uri="{FF2B5EF4-FFF2-40B4-BE49-F238E27FC236}">
                <a16:creationId xmlns:a16="http://schemas.microsoft.com/office/drawing/2014/main" xmlns="" id="{7E969F25-ACA8-40FF-A734-D3F2C3043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68515" y="345630"/>
            <a:ext cx="7494430" cy="7494430"/>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xmlns="" id="{402683CC-528B-4532-A53E-0B0109B62B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49085" y="34659"/>
            <a:ext cx="3748861" cy="3215820"/>
          </a:xfrm>
          <a:prstGeom prst="rect">
            <a:avLst/>
          </a:prstGeom>
        </p:spPr>
      </p:pic>
      <p:pic>
        <p:nvPicPr>
          <p:cNvPr id="15" name="Picture 14" descr="A picture containing coelenterate, invertebrate, jellyfish, hydrozoan&#10;&#10;Description automatically generated">
            <a:extLst>
              <a:ext uri="{FF2B5EF4-FFF2-40B4-BE49-F238E27FC236}">
                <a16:creationId xmlns:a16="http://schemas.microsoft.com/office/drawing/2014/main" xmlns="" id="{BF6B76D0-5158-47F6-9E60-82E7CC5995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9015" y="34659"/>
            <a:ext cx="2385622" cy="1269875"/>
          </a:xfrm>
          <a:prstGeom prst="rect">
            <a:avLst/>
          </a:prstGeom>
        </p:spPr>
      </p:pic>
      <p:sp>
        <p:nvSpPr>
          <p:cNvPr id="38" name="Rectangle: Diagonal Corners Rounded 37">
            <a:extLst>
              <a:ext uri="{FF2B5EF4-FFF2-40B4-BE49-F238E27FC236}">
                <a16:creationId xmlns:a16="http://schemas.microsoft.com/office/drawing/2014/main" xmlns="" id="{BD256946-ECE5-457B-994A-2BF9AD20558D}"/>
              </a:ext>
            </a:extLst>
          </p:cNvPr>
          <p:cNvSpPr/>
          <p:nvPr/>
        </p:nvSpPr>
        <p:spPr>
          <a:xfrm>
            <a:off x="313953" y="432091"/>
            <a:ext cx="11628961" cy="6358235"/>
          </a:xfrm>
          <a:prstGeom prst="round2DiagRect">
            <a:avLst/>
          </a:prstGeom>
          <a:solidFill>
            <a:srgbClr val="FFFFFF">
              <a:alpha val="85098"/>
            </a:srgbClr>
          </a:solidFill>
          <a:ln w="38100">
            <a:solidFill>
              <a:srgbClr val="1E8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grpSp>
        <p:nvGrpSpPr>
          <p:cNvPr id="17" name="Group 16">
            <a:extLst>
              <a:ext uri="{FF2B5EF4-FFF2-40B4-BE49-F238E27FC236}">
                <a16:creationId xmlns:a16="http://schemas.microsoft.com/office/drawing/2014/main" xmlns="" id="{617F791F-1EAF-4843-97D3-45D4E319975A}"/>
              </a:ext>
            </a:extLst>
          </p:cNvPr>
          <p:cNvGrpSpPr/>
          <p:nvPr/>
        </p:nvGrpSpPr>
        <p:grpSpPr>
          <a:xfrm>
            <a:off x="5774039" y="3915027"/>
            <a:ext cx="1671145" cy="2312275"/>
            <a:chOff x="1681655" y="536028"/>
            <a:chExt cx="1671145" cy="2312275"/>
          </a:xfrm>
        </p:grpSpPr>
        <p:pic>
          <p:nvPicPr>
            <p:cNvPr id="18" name="Picture 17" descr="A group of cell phones&#10;&#10;Description automatically generated with medium confidence">
              <a:extLst>
                <a:ext uri="{FF2B5EF4-FFF2-40B4-BE49-F238E27FC236}">
                  <a16:creationId xmlns:a16="http://schemas.microsoft.com/office/drawing/2014/main" xmlns="" id="{A1CBBF1C-F347-41ED-A4C9-E7FDF33D131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997" r="49848" b="66283"/>
            <a:stretch/>
          </p:blipFill>
          <p:spPr>
            <a:xfrm>
              <a:off x="1681655" y="536028"/>
              <a:ext cx="1671145" cy="2312275"/>
            </a:xfrm>
            <a:prstGeom prst="rect">
              <a:avLst/>
            </a:prstGeom>
          </p:spPr>
        </p:pic>
        <p:sp>
          <p:nvSpPr>
            <p:cNvPr id="19" name="TextBox 18">
              <a:extLst>
                <a:ext uri="{FF2B5EF4-FFF2-40B4-BE49-F238E27FC236}">
                  <a16:creationId xmlns:a16="http://schemas.microsoft.com/office/drawing/2014/main" xmlns="" id="{C75CA16D-73ED-48FD-A302-4E10D69D8A42}"/>
                </a:ext>
              </a:extLst>
            </p:cNvPr>
            <p:cNvSpPr txBox="1"/>
            <p:nvPr/>
          </p:nvSpPr>
          <p:spPr>
            <a:xfrm>
              <a:off x="1826171" y="1524000"/>
              <a:ext cx="1213946" cy="1107996"/>
            </a:xfrm>
            <a:prstGeom prst="rect">
              <a:avLst/>
            </a:prstGeom>
            <a:noFill/>
          </p:spPr>
          <p:txBody>
            <a:bodyPr wrap="square" rtlCol="0">
              <a:spAutoFit/>
            </a:bodyPr>
            <a:lstStyle/>
            <a:p>
              <a:pPr algn="ctr"/>
              <a:r>
                <a:rPr lang="en-US" sz="2200">
                  <a:latin typeface="UVN Banh Mi" pitchFamily="2" charset="0"/>
                </a:rPr>
                <a:t>Trình bày trước lớp</a:t>
              </a:r>
            </a:p>
          </p:txBody>
        </p:sp>
      </p:grpSp>
      <p:pic>
        <p:nvPicPr>
          <p:cNvPr id="30" name="Hình ảnh 4">
            <a:extLst>
              <a:ext uri="{FF2B5EF4-FFF2-40B4-BE49-F238E27FC236}">
                <a16:creationId xmlns:a16="http://schemas.microsoft.com/office/drawing/2014/main" xmlns="" id="{C5BA8F28-610E-411E-BC87-CE451BD358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661" y="1650913"/>
            <a:ext cx="4705350" cy="4695825"/>
          </a:xfrm>
          <a:prstGeom prst="rect">
            <a:avLst/>
          </a:prstGeom>
        </p:spPr>
      </p:pic>
      <p:grpSp>
        <p:nvGrpSpPr>
          <p:cNvPr id="31" name="Group 30">
            <a:extLst>
              <a:ext uri="{FF2B5EF4-FFF2-40B4-BE49-F238E27FC236}">
                <a16:creationId xmlns:a16="http://schemas.microsoft.com/office/drawing/2014/main" xmlns="" id="{556D11CF-62B3-4C11-9AD9-127DE8F40DDE}"/>
              </a:ext>
            </a:extLst>
          </p:cNvPr>
          <p:cNvGrpSpPr/>
          <p:nvPr/>
        </p:nvGrpSpPr>
        <p:grpSpPr>
          <a:xfrm>
            <a:off x="6238988" y="1787470"/>
            <a:ext cx="4937144" cy="2902942"/>
            <a:chOff x="6537014" y="2111546"/>
            <a:chExt cx="4937144" cy="2902942"/>
          </a:xfrm>
        </p:grpSpPr>
        <p:grpSp>
          <p:nvGrpSpPr>
            <p:cNvPr id="32" name="Group 31">
              <a:extLst>
                <a:ext uri="{FF2B5EF4-FFF2-40B4-BE49-F238E27FC236}">
                  <a16:creationId xmlns:a16="http://schemas.microsoft.com/office/drawing/2014/main" xmlns="" id="{896BDA64-0F76-4407-9759-7C2C2344B9DF}"/>
                </a:ext>
              </a:extLst>
            </p:cNvPr>
            <p:cNvGrpSpPr/>
            <p:nvPr/>
          </p:nvGrpSpPr>
          <p:grpSpPr>
            <a:xfrm>
              <a:off x="6537014" y="2111546"/>
              <a:ext cx="4937144" cy="2902942"/>
              <a:chOff x="6493917" y="2933739"/>
              <a:chExt cx="4937144" cy="1949944"/>
            </a:xfrm>
          </p:grpSpPr>
          <p:grpSp>
            <p:nvGrpSpPr>
              <p:cNvPr id="34" name="Group 33">
                <a:extLst>
                  <a:ext uri="{FF2B5EF4-FFF2-40B4-BE49-F238E27FC236}">
                    <a16:creationId xmlns:a16="http://schemas.microsoft.com/office/drawing/2014/main" xmlns="" id="{DA143053-5019-493C-AF0B-7859F365D456}"/>
                  </a:ext>
                </a:extLst>
              </p:cNvPr>
              <p:cNvGrpSpPr/>
              <p:nvPr/>
            </p:nvGrpSpPr>
            <p:grpSpPr>
              <a:xfrm>
                <a:off x="6493917" y="2933739"/>
                <a:ext cx="4937144" cy="1486578"/>
                <a:chOff x="1101796" y="805296"/>
                <a:chExt cx="5301668" cy="4629150"/>
              </a:xfrm>
            </p:grpSpPr>
            <p:sp>
              <p:nvSpPr>
                <p:cNvPr id="36" name="Rectangle: Rounded Corners 35">
                  <a:extLst>
                    <a:ext uri="{FF2B5EF4-FFF2-40B4-BE49-F238E27FC236}">
                      <a16:creationId xmlns:a16="http://schemas.microsoft.com/office/drawing/2014/main" xmlns="" id="{16397238-6531-424C-AE46-CCF9EE854438}"/>
                    </a:ext>
                  </a:extLst>
                </p:cNvPr>
                <p:cNvSpPr/>
                <p:nvPr/>
              </p:nvSpPr>
              <p:spPr>
                <a:xfrm>
                  <a:off x="1101796" y="805296"/>
                  <a:ext cx="5301668" cy="4629150"/>
                </a:xfrm>
                <a:prstGeom prst="roundRect">
                  <a:avLst/>
                </a:prstGeom>
                <a:solidFill>
                  <a:srgbClr val="ED3587">
                    <a:lumMod val="60000"/>
                    <a:lumOff val="40000"/>
                  </a:srgbClr>
                </a:solidFill>
                <a:ln w="12700" cap="flat" cmpd="sng" algn="ctr">
                  <a:solidFill>
                    <a:srgbClr val="ED358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xmlns="" id="{83BE0088-1262-4857-8A8D-32E6BBF52B41}"/>
                    </a:ext>
                  </a:extLst>
                </p:cNvPr>
                <p:cNvSpPr/>
                <p:nvPr/>
              </p:nvSpPr>
              <p:spPr>
                <a:xfrm>
                  <a:off x="1252138" y="1166478"/>
                  <a:ext cx="5017251" cy="3930566"/>
                </a:xfrm>
                <a:prstGeom prst="roundRect">
                  <a:avLst/>
                </a:prstGeom>
                <a:solidFill>
                  <a:sysClr val="window" lastClr="FFFFFF"/>
                </a:solidFill>
                <a:ln w="28575" cap="flat" cmpd="sng" algn="ctr">
                  <a:solidFill>
                    <a:srgbClr val="ED3587">
                      <a:lumMod val="75000"/>
                    </a:srgbClr>
                  </a:solidFill>
                  <a:prstDash val="dash"/>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xmlns="" id="{3A2BB869-F399-44AC-AF49-E877AE1376DB}"/>
                  </a:ext>
                </a:extLst>
              </p:cNvPr>
              <p:cNvSpPr txBox="1"/>
              <p:nvPr/>
            </p:nvSpPr>
            <p:spPr>
              <a:xfrm>
                <a:off x="6751487" y="3129357"/>
                <a:ext cx="3046051" cy="175432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ED3587">
                        <a:lumMod val="75000"/>
                      </a:srgbClr>
                    </a:solidFill>
                    <a:effectLst/>
                    <a:uLnTx/>
                    <a:uFillTx/>
                  </a:rPr>
                  <a:t>Cuối buổi biểu diễn, thầy giáo nói gì?</a:t>
                </a:r>
              </a:p>
            </p:txBody>
          </p:sp>
        </p:grpSp>
        <p:pic>
          <p:nvPicPr>
            <p:cNvPr id="33" name="Picture 32" descr="A picture containing background pattern&#10;&#10;Description automatically generated">
              <a:extLst>
                <a:ext uri="{FF2B5EF4-FFF2-40B4-BE49-F238E27FC236}">
                  <a16:creationId xmlns:a16="http://schemas.microsoft.com/office/drawing/2014/main" xmlns="" id="{00AA97D3-3196-41C7-9D43-F25DF34D298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72" b="63802" l="66702" r="98287">
                          <a14:foregroundMark x1="68308" y1="1042" x2="73233" y2="5859"/>
                          <a14:foregroundMark x1="73233" y1="5859" x2="89615" y2="8464"/>
                          <a14:foregroundMark x1="89615" y1="8464" x2="94968" y2="5990"/>
                          <a14:foregroundMark x1="94968" y1="5990" x2="98287" y2="1432"/>
                          <a14:foregroundMark x1="86188" y1="49479" x2="85867" y2="62630"/>
                          <a14:foregroundMark x1="90364" y1="56641" x2="89829" y2="63802"/>
                        </a14:backgroundRemoval>
                      </a14:imgEffect>
                    </a14:imgLayer>
                  </a14:imgProps>
                </a:ext>
                <a:ext uri="{28A0092B-C50C-407E-A947-70E740481C1C}">
                  <a14:useLocalDpi xmlns:a14="http://schemas.microsoft.com/office/drawing/2010/main" val="0"/>
                </a:ext>
              </a:extLst>
            </a:blip>
            <a:srcRect l="63278" t="-333" r="-1451" b="34744"/>
            <a:stretch/>
          </p:blipFill>
          <p:spPr>
            <a:xfrm>
              <a:off x="9380157" y="2111546"/>
              <a:ext cx="2016424" cy="2848816"/>
            </a:xfrm>
            <a:prstGeom prst="rect">
              <a:avLst/>
            </a:prstGeom>
          </p:spPr>
        </p:pic>
      </p:grpSp>
      <p:sp>
        <p:nvSpPr>
          <p:cNvPr id="39" name="TextBox 38">
            <a:extLst>
              <a:ext uri="{FF2B5EF4-FFF2-40B4-BE49-F238E27FC236}">
                <a16:creationId xmlns:a16="http://schemas.microsoft.com/office/drawing/2014/main" xmlns="" id="{719B0CE7-13D3-4378-BF0E-8F927622FC03}"/>
              </a:ext>
            </a:extLst>
          </p:cNvPr>
          <p:cNvSpPr txBox="1"/>
          <p:nvPr/>
        </p:nvSpPr>
        <p:spPr>
          <a:xfrm>
            <a:off x="804758" y="531517"/>
            <a:ext cx="55661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từng</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err="1">
                <a:ln>
                  <a:noFill/>
                </a:ln>
                <a:solidFill>
                  <a:srgbClr val="FF0000"/>
                </a:solidFill>
                <a:effectLst/>
                <a:uLnTx/>
                <a:uFillTx/>
                <a:latin typeface="Calibri" panose="020F0502020204030204"/>
                <a:ea typeface="+mn-ea"/>
                <a:cs typeface="+mn-cs"/>
              </a:rPr>
              <a:t>chuyện</a:t>
            </a: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a:solidFill>
                  <a:srgbClr val="FF0000"/>
                </a:solidFill>
                <a:latin typeface="Calibri" panose="020F0502020204030204"/>
              </a:rPr>
              <a:t>Thi nhạc</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0" name="Picture 39" descr="A picture containing bird, vector graphics&#10;&#10;Description automatically generated">
            <a:extLst>
              <a:ext uri="{FF2B5EF4-FFF2-40B4-BE49-F238E27FC236}">
                <a16:creationId xmlns:a16="http://schemas.microsoft.com/office/drawing/2014/main" xmlns="" id="{50895B6B-9727-4C16-A61F-6BF98CB7FA4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7500" b="78214" l="2548" r="97134">
                        <a14:foregroundMark x1="46815" y1="22500" x2="48089" y2="30000"/>
                        <a14:foregroundMark x1="49682" y1="24286" x2="51274" y2="30714"/>
                        <a14:foregroundMark x1="46178" y1="21071" x2="48408" y2="31071"/>
                        <a14:foregroundMark x1="46815" y1="20714" x2="47771" y2="30714"/>
                        <a14:foregroundMark x1="94586" y1="41071" x2="94586" y2="41071"/>
                        <a14:foregroundMark x1="97452" y1="41786" x2="97452" y2="41786"/>
                        <a14:foregroundMark x1="9554" y1="24643" x2="9554" y2="24643"/>
                        <a14:foregroundMark x1="2866" y1="21786" x2="2866" y2="21786"/>
                        <a14:foregroundMark x1="61146" y1="78214" x2="61146" y2="78214"/>
                      </a14:backgroundRemoval>
                    </a14:imgEffect>
                  </a14:imgLayer>
                </a14:imgProps>
              </a:ext>
              <a:ext uri="{28A0092B-C50C-407E-A947-70E740481C1C}">
                <a14:useLocalDpi xmlns:a14="http://schemas.microsoft.com/office/drawing/2010/main" val="0"/>
              </a:ext>
            </a:extLst>
          </a:blip>
          <a:srcRect b="13001"/>
          <a:stretch/>
        </p:blipFill>
        <p:spPr>
          <a:xfrm flipH="1">
            <a:off x="4654457" y="1146391"/>
            <a:ext cx="1828800" cy="1418764"/>
          </a:xfrm>
          <a:prstGeom prst="rect">
            <a:avLst/>
          </a:prstGeom>
        </p:spPr>
      </p:pic>
      <p:pic>
        <p:nvPicPr>
          <p:cNvPr id="41" name="Picture 2" descr="Gà trống Gà Clip nghệ thuật minh Họa Mỏ - png tải về - Miễn phí trong suốt  Con Gà Trống png Tải về.">
            <a:extLst>
              <a:ext uri="{FF2B5EF4-FFF2-40B4-BE49-F238E27FC236}">
                <a16:creationId xmlns:a16="http://schemas.microsoft.com/office/drawing/2014/main" xmlns="" id="{660CD8B1-942E-4CF1-ADA5-08036CEAA7D4}"/>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6622" b="95541" l="6000" r="96000">
                        <a14:foregroundMark x1="6667" y1="15811" x2="6667" y2="15811"/>
                        <a14:foregroundMark x1="11556" y1="7432" x2="11556" y2="7432"/>
                        <a14:foregroundMark x1="21222" y1="6622" x2="21222" y2="6622"/>
                        <a14:foregroundMark x1="93222" y1="27973" x2="93222" y2="27973"/>
                        <a14:foregroundMark x1="47889" y1="87568" x2="47889" y2="87568"/>
                        <a14:foregroundMark x1="43444" y1="95541" x2="43444" y2="95541"/>
                        <a14:foregroundMark x1="6000" y1="29595" x2="6000" y2="29595"/>
                        <a14:foregroundMark x1="6444" y1="16081" x2="6444" y2="16081"/>
                        <a14:foregroundMark x1="13556" y1="6892" x2="13556" y2="6892"/>
                        <a14:foregroundMark x1="13222" y1="6622" x2="13222" y2="6622"/>
                        <a14:foregroundMark x1="6111" y1="14189" x2="6111" y2="14189"/>
                        <a14:foregroundMark x1="93222" y1="42703" x2="93222" y2="42703"/>
                        <a14:foregroundMark x1="96000" y1="39865" x2="96000" y2="39865"/>
                      </a14:backgroundRemoval>
                    </a14:imgEffect>
                  </a14:imgLayer>
                </a14:imgProps>
              </a:ext>
              <a:ext uri="{28A0092B-C50C-407E-A947-70E740481C1C}">
                <a14:useLocalDpi xmlns:a14="http://schemas.microsoft.com/office/drawing/2010/main" val="0"/>
              </a:ext>
            </a:extLst>
          </a:blip>
          <a:srcRect/>
          <a:stretch>
            <a:fillRect/>
          </a:stretch>
        </p:blipFill>
        <p:spPr bwMode="auto">
          <a:xfrm>
            <a:off x="9562166" y="4901543"/>
            <a:ext cx="2190211" cy="1800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Diagram&#10;&#10;Description automatically generated">
            <a:extLst>
              <a:ext uri="{FF2B5EF4-FFF2-40B4-BE49-F238E27FC236}">
                <a16:creationId xmlns:a16="http://schemas.microsoft.com/office/drawing/2014/main" xmlns="" id="{02D12FAA-92CE-4C7A-A9DA-2D4AC6288A1B}"/>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6094" l="6094" r="99375">
                        <a14:foregroundMark x1="41563" y1="29375" x2="41563" y2="33438"/>
                        <a14:foregroundMark x1="6563" y1="69688" x2="6563" y2="69688"/>
                        <a14:foregroundMark x1="10469" y1="87031" x2="10469" y2="87031"/>
                        <a14:foregroundMark x1="17500" y1="83906" x2="17500" y2="83906"/>
                        <a14:foregroundMark x1="83125" y1="86406" x2="83125" y2="86406"/>
                        <a14:foregroundMark x1="92656" y1="83281" x2="92656" y2="83281"/>
                        <a14:foregroundMark x1="96406" y1="85938" x2="96406" y2="85938"/>
                        <a14:foregroundMark x1="98125" y1="96094" x2="98125" y2="96094"/>
                        <a14:foregroundMark x1="37344" y1="10781" x2="37344" y2="10781"/>
                        <a14:foregroundMark x1="6094" y1="90625" x2="6094" y2="90625"/>
                        <a14:foregroundMark x1="12031" y1="72656" x2="12031" y2="72656"/>
                        <a14:foregroundMark x1="10938" y1="71563" x2="26875" y2="72031"/>
                        <a14:foregroundMark x1="87188" y1="80156" x2="99375" y2="90000"/>
                      </a14:backgroundRemoval>
                    </a14:imgEffect>
                  </a14:imgLayer>
                </a14:imgProps>
              </a:ext>
              <a:ext uri="{28A0092B-C50C-407E-A947-70E740481C1C}">
                <a14:useLocalDpi xmlns:a14="http://schemas.microsoft.com/office/drawing/2010/main" val="0"/>
              </a:ext>
            </a:extLst>
          </a:blip>
          <a:stretch>
            <a:fillRect/>
          </a:stretch>
        </p:blipFill>
        <p:spPr>
          <a:xfrm flipH="1">
            <a:off x="4597184" y="5254789"/>
            <a:ext cx="1094368" cy="1094368"/>
          </a:xfrm>
          <a:prstGeom prst="rect">
            <a:avLst/>
          </a:prstGeom>
        </p:spPr>
      </p:pic>
      <p:pic>
        <p:nvPicPr>
          <p:cNvPr id="43" name="Picture 4" descr="Ant Patrol Children's Stories">
            <a:extLst>
              <a:ext uri="{FF2B5EF4-FFF2-40B4-BE49-F238E27FC236}">
                <a16:creationId xmlns:a16="http://schemas.microsoft.com/office/drawing/2014/main" xmlns="" id="{B120D572-3123-4BEA-AA31-925C235FBCA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3953" y="5175599"/>
            <a:ext cx="1329549" cy="16114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Truyện thai giáo: Chim vàng anh thông minh | Mamibabi | Thai giáo - Giáo  dục sớm - Ăn dặm">
            <a:extLst>
              <a:ext uri="{FF2B5EF4-FFF2-40B4-BE49-F238E27FC236}">
                <a16:creationId xmlns:a16="http://schemas.microsoft.com/office/drawing/2014/main" xmlns="" id="{91DD21A2-D90B-4B2A-9A52-CAC96DA1ECE3}"/>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015" b="94100" l="4415" r="94923">
                        <a14:foregroundMark x1="22737" y1="5015" x2="22737" y2="5015"/>
                        <a14:foregroundMark x1="89845" y1="13864" x2="89845" y2="13864"/>
                        <a14:foregroundMark x1="94923" y1="11504" x2="94923" y2="11504"/>
                        <a14:foregroundMark x1="46578" y1="68437" x2="46578" y2="68437"/>
                        <a14:foregroundMark x1="36865" y1="67552" x2="57837" y2="67847"/>
                        <a14:foregroundMark x1="82340" y1="61357" x2="82340" y2="61357"/>
                        <a14:foregroundMark x1="75717" y1="69322" x2="75717" y2="69322"/>
                        <a14:foregroundMark x1="78146" y1="69322" x2="78146" y2="69322"/>
                        <a14:foregroundMark x1="8609" y1="88201" x2="8609" y2="88201"/>
                        <a14:foregroundMark x1="4415" y1="94100" x2="4415" y2="94100"/>
                      </a14:backgroundRemoval>
                    </a14:imgEffect>
                  </a14:imgLayer>
                </a14:imgProps>
              </a:ext>
              <a:ext uri="{28A0092B-C50C-407E-A947-70E740481C1C}">
                <a14:useLocalDpi xmlns:a14="http://schemas.microsoft.com/office/drawing/2010/main" val="0"/>
              </a:ext>
            </a:extLst>
          </a:blip>
          <a:srcRect/>
          <a:stretch>
            <a:fillRect/>
          </a:stretch>
        </p:blipFill>
        <p:spPr bwMode="auto">
          <a:xfrm>
            <a:off x="8356176" y="34659"/>
            <a:ext cx="1945470" cy="14558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Thư viện 77.174 hình ảnh về con châu chấu, chất lượng cao tuyệt đối - Mua  bán hình ảnh shutterstock giá rẻ chỉ từ 3.000 đ trong 2 phút">
            <a:extLst>
              <a:ext uri="{FF2B5EF4-FFF2-40B4-BE49-F238E27FC236}">
                <a16:creationId xmlns:a16="http://schemas.microsoft.com/office/drawing/2014/main" xmlns="" id="{CE1B5819-101C-4715-94B7-961B79AAB7B3}"/>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9054" b="81486" l="10000" r="90000">
                        <a14:foregroundMark x1="28197" y1="46429" x2="28197" y2="46429"/>
                        <a14:foregroundMark x1="24918" y1="40000" x2="31148" y2="50714"/>
                        <a14:foregroundMark x1="89836" y1="80357" x2="89836" y2="80357"/>
                      </a14:backgroundRemoval>
                    </a14:imgEffect>
                  </a14:imgLayer>
                </a14:imgProps>
              </a:ext>
              <a:ext uri="{28A0092B-C50C-407E-A947-70E740481C1C}">
                <a14:useLocalDpi xmlns:a14="http://schemas.microsoft.com/office/drawing/2010/main" val="0"/>
              </a:ext>
            </a:extLst>
          </a:blip>
          <a:srcRect b="9460"/>
          <a:stretch/>
        </p:blipFill>
        <p:spPr bwMode="auto">
          <a:xfrm>
            <a:off x="5147902" y="3358258"/>
            <a:ext cx="905124" cy="75233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Hình ảnh Đeo Vịt Trắng PNG , Vịt Quay, Phong Cách Hoạt Hình, đôi Cánh Nhỏ  PNG miễn phí tải tập tin PSDComment và Vector">
            <a:extLst>
              <a:ext uri="{FF2B5EF4-FFF2-40B4-BE49-F238E27FC236}">
                <a16:creationId xmlns:a16="http://schemas.microsoft.com/office/drawing/2014/main" xmlns="" id="{944D8C4B-0F36-43DD-BC95-A082BB3D2642}"/>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0000" b="90000" l="10000" r="90000">
                        <a14:foregroundMark x1="32500" y1="31719" x2="42031" y2="41094"/>
                        <a14:foregroundMark x1="42031" y1="41094" x2="40625" y2="30625"/>
                        <a14:foregroundMark x1="40625" y1="30625" x2="31875" y2="31406"/>
                        <a14:foregroundMark x1="31875" y1="31406" x2="31250" y2="33906"/>
                        <a14:foregroundMark x1="38594" y1="40781" x2="54531" y2="66094"/>
                        <a14:foregroundMark x1="54531" y1="66094" x2="65156" y2="61875"/>
                        <a14:foregroundMark x1="65156" y1="61875" x2="54063" y2="59375"/>
                        <a14:foregroundMark x1="54063" y1="59375" x2="51406" y2="60625"/>
                        <a14:foregroundMark x1="50469" y1="50313" x2="66406" y2="54375"/>
                        <a14:foregroundMark x1="42813" y1="71406" x2="42969" y2="74844"/>
                      </a14:backgroundRemoval>
                    </a14:imgEffect>
                  </a14:imgLayer>
                </a14:imgProps>
              </a:ext>
              <a:ext uri="{28A0092B-C50C-407E-A947-70E740481C1C}">
                <a14:useLocalDpi xmlns:a14="http://schemas.microsoft.com/office/drawing/2010/main" val="0"/>
              </a:ext>
            </a:extLst>
          </a:blip>
          <a:srcRect/>
          <a:stretch>
            <a:fillRect/>
          </a:stretch>
        </p:blipFill>
        <p:spPr bwMode="auto">
          <a:xfrm>
            <a:off x="7659787" y="4636286"/>
            <a:ext cx="2660795" cy="266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903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xmlns="" id="{A65BBE4E-5B83-4879-87E7-F62924687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5" y="1685109"/>
            <a:ext cx="12254515" cy="5300077"/>
          </a:xfrm>
          <a:prstGeom prst="rect">
            <a:avLst/>
          </a:prstGeom>
        </p:spPr>
      </p:pic>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12" name="Picture 11" descr="Icon&#10;&#10;Description automatically generated">
            <a:extLst>
              <a:ext uri="{FF2B5EF4-FFF2-40B4-BE49-F238E27FC236}">
                <a16:creationId xmlns:a16="http://schemas.microsoft.com/office/drawing/2014/main" xmlns="" id="{3D866332-7088-4494-828B-288B47929BD2}"/>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987787" y="1572881"/>
            <a:ext cx="1816600" cy="1816600"/>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5" name="Picture 4">
            <a:extLst>
              <a:ext uri="{FF2B5EF4-FFF2-40B4-BE49-F238E27FC236}">
                <a16:creationId xmlns:a16="http://schemas.microsoft.com/office/drawing/2014/main" xmlns="" id="{F952AA03-0457-4E10-9683-198C0AD4F2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015" y="976064"/>
            <a:ext cx="6858000" cy="6858000"/>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4" name="Picture 3" descr="A picture containing icon&#10;&#10;Description automatically generated">
            <a:extLst>
              <a:ext uri="{FF2B5EF4-FFF2-40B4-BE49-F238E27FC236}">
                <a16:creationId xmlns:a16="http://schemas.microsoft.com/office/drawing/2014/main" xmlns="" id="{5BCEEFD8-E9E1-4E01-9E08-6BBC11633F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1782" y="5680835"/>
            <a:ext cx="834036" cy="772216"/>
          </a:xfrm>
          <a:prstGeom prst="rect">
            <a:avLst/>
          </a:prstGeom>
        </p:spPr>
      </p:pic>
      <p:pic>
        <p:nvPicPr>
          <p:cNvPr id="11" name="Picture 10" descr="Icon&#10;&#10;Description automatically generated">
            <a:extLst>
              <a:ext uri="{FF2B5EF4-FFF2-40B4-BE49-F238E27FC236}">
                <a16:creationId xmlns:a16="http://schemas.microsoft.com/office/drawing/2014/main" xmlns="" id="{47CC668F-F132-49D8-B291-65A9C60935F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397269" y="963403"/>
            <a:ext cx="1816600" cy="1816600"/>
          </a:xfrm>
          <a:prstGeom prst="rect">
            <a:avLst/>
          </a:prstGeom>
        </p:spPr>
      </p:pic>
      <p:pic>
        <p:nvPicPr>
          <p:cNvPr id="15" name="Picture 14" descr="Icon&#10;&#10;Description automatically generated">
            <a:extLst>
              <a:ext uri="{FF2B5EF4-FFF2-40B4-BE49-F238E27FC236}">
                <a16:creationId xmlns:a16="http://schemas.microsoft.com/office/drawing/2014/main" xmlns="" id="{8C096CEC-81C0-4CE3-81D3-0DC1A211AA8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405393" y="1029854"/>
            <a:ext cx="1816600" cy="1816600"/>
          </a:xfrm>
          <a:prstGeom prst="rect">
            <a:avLst/>
          </a:prstGeom>
        </p:spPr>
      </p:pic>
      <p:pic>
        <p:nvPicPr>
          <p:cNvPr id="16" name="Picture 15" descr="Icon&#10;&#10;Description automatically generated">
            <a:extLst>
              <a:ext uri="{FF2B5EF4-FFF2-40B4-BE49-F238E27FC236}">
                <a16:creationId xmlns:a16="http://schemas.microsoft.com/office/drawing/2014/main" xmlns="" id="{4FE2078B-FB9B-4A66-94DF-9142969C57D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636234" y="109148"/>
            <a:ext cx="1816600" cy="1816600"/>
          </a:xfrm>
          <a:prstGeom prst="rect">
            <a:avLst/>
          </a:prstGeom>
        </p:spPr>
      </p:pic>
      <p:pic>
        <p:nvPicPr>
          <p:cNvPr id="17" name="Picture 16" descr="Icon&#10;&#10;Description automatically generated">
            <a:extLst>
              <a:ext uri="{FF2B5EF4-FFF2-40B4-BE49-F238E27FC236}">
                <a16:creationId xmlns:a16="http://schemas.microsoft.com/office/drawing/2014/main" xmlns="" id="{C67A8ACE-49BF-4F80-BA2D-98DE1ED7C9D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270577" y="-72069"/>
            <a:ext cx="1816600" cy="1816600"/>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xmlns="" id="{07D445C8-9264-4132-81B8-73AB48841D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2819" y="3621442"/>
            <a:ext cx="3886789" cy="3097742"/>
          </a:xfrm>
          <a:prstGeom prst="rect">
            <a:avLst/>
          </a:prstGeom>
        </p:spPr>
      </p:pic>
      <p:pic>
        <p:nvPicPr>
          <p:cNvPr id="23" name="Picture 22" descr="Shape&#10;&#10;Description automatically generated">
            <a:extLst>
              <a:ext uri="{FF2B5EF4-FFF2-40B4-BE49-F238E27FC236}">
                <a16:creationId xmlns:a16="http://schemas.microsoft.com/office/drawing/2014/main" xmlns="" id="{E75C527F-1202-490F-9F9C-018148D2A1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278701" y="198812"/>
            <a:ext cx="7421896" cy="5978344"/>
          </a:xfrm>
          <a:prstGeom prst="rect">
            <a:avLst/>
          </a:prstGeom>
        </p:spPr>
      </p:pic>
      <p:sp>
        <p:nvSpPr>
          <p:cNvPr id="18" name="TextBox 17">
            <a:extLst>
              <a:ext uri="{FF2B5EF4-FFF2-40B4-BE49-F238E27FC236}">
                <a16:creationId xmlns:a16="http://schemas.microsoft.com/office/drawing/2014/main" xmlns="" id="{45DA2C17-F7F8-4D24-AF92-FCE5C0BB8E6E}"/>
              </a:ext>
            </a:extLst>
          </p:cNvPr>
          <p:cNvSpPr txBox="1"/>
          <p:nvPr/>
        </p:nvSpPr>
        <p:spPr>
          <a:xfrm>
            <a:off x="1538437" y="2471053"/>
            <a:ext cx="6459494"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err="1">
                <a:ln>
                  <a:noFill/>
                </a:ln>
                <a:effectLst/>
                <a:uLnTx/>
                <a:uFillTx/>
                <a:latin typeface="Calibri" panose="020F0502020204030204"/>
                <a:ea typeface="+mn-ea"/>
                <a:cs typeface="+mn-cs"/>
              </a:rPr>
              <a:t>Kể</a:t>
            </a:r>
            <a:r>
              <a:rPr kumimoji="0" lang="en-US" sz="5400" b="1" i="1" u="none" strike="noStrike" kern="1200" cap="none" spc="0" normalizeH="0" baseline="0" noProof="0">
                <a:ln>
                  <a:noFill/>
                </a:ln>
                <a:effectLst/>
                <a:uLnTx/>
                <a:uFillTx/>
                <a:latin typeface="Calibri" panose="020F0502020204030204"/>
                <a:ea typeface="+mn-ea"/>
                <a:cs typeface="+mn-cs"/>
              </a:rPr>
              <a:t> </a:t>
            </a:r>
            <a:r>
              <a:rPr lang="en-US" sz="5400" b="1" i="1">
                <a:latin typeface="Calibri" panose="020F0502020204030204"/>
              </a:rPr>
              <a:t>lại toàn bộ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a:ln>
                  <a:noFill/>
                </a:ln>
                <a:effectLst/>
                <a:uLnTx/>
                <a:uFillTx/>
                <a:latin typeface="Calibri" panose="020F0502020204030204"/>
                <a:ea typeface="+mn-ea"/>
                <a:cs typeface="+mn-cs"/>
              </a:rPr>
              <a:t>câu </a:t>
            </a:r>
            <a:r>
              <a:rPr kumimoji="0" lang="en-US" sz="5400" b="1" i="1" u="none" strike="noStrike" kern="1200" cap="none" spc="0" normalizeH="0" baseline="0" noProof="0" err="1">
                <a:ln>
                  <a:noFill/>
                </a:ln>
                <a:effectLst/>
                <a:uLnTx/>
                <a:uFillTx/>
                <a:latin typeface="Calibri" panose="020F0502020204030204"/>
                <a:ea typeface="+mn-ea"/>
                <a:cs typeface="+mn-cs"/>
              </a:rPr>
              <a:t>chuyện</a:t>
            </a:r>
            <a:r>
              <a:rPr kumimoji="0" lang="en-US" sz="5400" b="1" i="1" u="none" strike="noStrike" kern="1200" cap="none" spc="0" normalizeH="0" baseline="0" noProof="0">
                <a:ln>
                  <a:noFill/>
                </a:ln>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1">
                <a:solidFill>
                  <a:srgbClr val="FF0000"/>
                </a:solidFill>
                <a:latin typeface="Calibri" panose="020F0502020204030204"/>
              </a:rPr>
              <a:t>Thi nhạc</a:t>
            </a:r>
            <a:endParaRPr kumimoji="0" lang="en-US" sz="54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6" name="Picture 25" descr="A picture containing light, silhouette&#10;&#10;Description automatically generated">
            <a:extLst>
              <a:ext uri="{FF2B5EF4-FFF2-40B4-BE49-F238E27FC236}">
                <a16:creationId xmlns:a16="http://schemas.microsoft.com/office/drawing/2014/main" xmlns="" id="{30D765CF-A386-4572-BBAC-EFBA422CB0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308" y="-345571"/>
            <a:ext cx="3815257" cy="3815257"/>
          </a:xfrm>
          <a:prstGeom prst="rect">
            <a:avLst/>
          </a:prstGeom>
        </p:spPr>
      </p:pic>
    </p:spTree>
    <p:extLst>
      <p:ext uri="{BB962C8B-B14F-4D97-AF65-F5344CB8AC3E}">
        <p14:creationId xmlns:p14="http://schemas.microsoft.com/office/powerpoint/2010/main" val="2197102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62" name="Picture 61" descr="A picture containing plant, flower&#10;&#10;Description automatically generated">
            <a:extLst>
              <a:ext uri="{FF2B5EF4-FFF2-40B4-BE49-F238E27FC236}">
                <a16:creationId xmlns:a16="http://schemas.microsoft.com/office/drawing/2014/main" xmlns="" id="{F15B3982-7B7E-427F-B673-DE24EDDB3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51" t="2976" r="39275" b="-2976"/>
          <a:stretch/>
        </p:blipFill>
        <p:spPr>
          <a:xfrm>
            <a:off x="4350099" y="4295212"/>
            <a:ext cx="2152340" cy="2654782"/>
          </a:xfrm>
          <a:prstGeom prst="rect">
            <a:avLst/>
          </a:prstGeom>
        </p:spPr>
      </p:pic>
      <p:sp>
        <p:nvSpPr>
          <p:cNvPr id="5" name="Title 1">
            <a:extLst>
              <a:ext uri="{FF2B5EF4-FFF2-40B4-BE49-F238E27FC236}">
                <a16:creationId xmlns:a16="http://schemas.microsoft.com/office/drawing/2014/main" xmlns="" id="{6916B3E4-0717-4540-AF5D-F816E54FE15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sp>
        <p:nvSpPr>
          <p:cNvPr id="6" name="Content Placeholder 2">
            <a:extLst>
              <a:ext uri="{FF2B5EF4-FFF2-40B4-BE49-F238E27FC236}">
                <a16:creationId xmlns:a16="http://schemas.microsoft.com/office/drawing/2014/main" xmlns="" id="{22CC2BFA-81B9-452B-95D2-8132B57E20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D215BA41-2B4C-4E24-9BC1-01168D885BE1}"/>
              </a:ext>
            </a:extLst>
          </p:cNvPr>
          <p:cNvSpPr/>
          <p:nvPr/>
        </p:nvSpPr>
        <p:spPr>
          <a:xfrm>
            <a:off x="388883" y="331076"/>
            <a:ext cx="11414234" cy="6195849"/>
          </a:xfrm>
          <a:prstGeom prst="roundRect">
            <a:avLst>
              <a:gd name="adj" fmla="val 4708"/>
            </a:avLst>
          </a:prstGeom>
          <a:solidFill>
            <a:srgbClr val="32C6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DB7E47C6-CA85-45D7-BD08-8A44CAA63351}"/>
              </a:ext>
            </a:extLst>
          </p:cNvPr>
          <p:cNvSpPr/>
          <p:nvPr/>
        </p:nvSpPr>
        <p:spPr>
          <a:xfrm>
            <a:off x="619760" y="604837"/>
            <a:ext cx="11003280" cy="5648327"/>
          </a:xfrm>
          <a:prstGeom prst="roundRect">
            <a:avLst>
              <a:gd name="adj" fmla="val 4708"/>
            </a:avLst>
          </a:prstGeom>
          <a:solidFill>
            <a:srgbClr val="32C6D4"/>
          </a:solidFill>
          <a:ln w="38100" cap="flat" cmpd="sng" algn="ctr">
            <a:solidFill>
              <a:srgbClr val="145B6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59C174A7-0831-4487-8B2D-0D90F3B384CE}"/>
              </a:ext>
            </a:extLst>
          </p:cNvPr>
          <p:cNvGrpSpPr/>
          <p:nvPr/>
        </p:nvGrpSpPr>
        <p:grpSpPr>
          <a:xfrm>
            <a:off x="714956" y="951020"/>
            <a:ext cx="472431" cy="4930587"/>
            <a:chOff x="701168" y="893383"/>
            <a:chExt cx="493429" cy="5149699"/>
          </a:xfrm>
        </p:grpSpPr>
        <p:grpSp>
          <p:nvGrpSpPr>
            <p:cNvPr id="68" name="Group 67">
              <a:extLst>
                <a:ext uri="{FF2B5EF4-FFF2-40B4-BE49-F238E27FC236}">
                  <a16:creationId xmlns:a16="http://schemas.microsoft.com/office/drawing/2014/main" xmlns="" id="{18DB855D-4616-4CDA-BEFA-2BCA9A6A4AB4}"/>
                </a:ext>
              </a:extLst>
            </p:cNvPr>
            <p:cNvGrpSpPr/>
            <p:nvPr/>
          </p:nvGrpSpPr>
          <p:grpSpPr>
            <a:xfrm>
              <a:off x="701168" y="893383"/>
              <a:ext cx="493429" cy="3860163"/>
              <a:chOff x="752589" y="1031171"/>
              <a:chExt cx="493429" cy="3860163"/>
            </a:xfrm>
          </p:grpSpPr>
          <p:sp>
            <p:nvSpPr>
              <p:cNvPr id="11" name="Freeform: Shape 10">
                <a:extLst>
                  <a:ext uri="{FF2B5EF4-FFF2-40B4-BE49-F238E27FC236}">
                    <a16:creationId xmlns:a16="http://schemas.microsoft.com/office/drawing/2014/main" xmlns="" id="{965B601C-FADC-4BD1-B5EB-E812F059D0AE}"/>
                  </a:ext>
                </a:extLst>
              </p:cNvPr>
              <p:cNvSpPr/>
              <p:nvPr/>
            </p:nvSpPr>
            <p:spPr>
              <a:xfrm>
                <a:off x="752589" y="1031171"/>
                <a:ext cx="493429"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01FFD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76A5F86C-0C81-436A-8C34-E433301CBA51}"/>
                  </a:ext>
                </a:extLst>
              </p:cNvPr>
              <p:cNvSpPr/>
              <p:nvPr/>
            </p:nvSpPr>
            <p:spPr>
              <a:xfrm>
                <a:off x="851861" y="2317092"/>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7CDAE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4DAB39D0-A80F-4C1C-9CC6-0D58BDB9926A}"/>
                  </a:ext>
                </a:extLst>
              </p:cNvPr>
              <p:cNvSpPr/>
              <p:nvPr/>
            </p:nvSpPr>
            <p:spPr>
              <a:xfrm>
                <a:off x="852137" y="3602300"/>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FF0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6" name="Freeform: Shape 55">
              <a:extLst>
                <a:ext uri="{FF2B5EF4-FFF2-40B4-BE49-F238E27FC236}">
                  <a16:creationId xmlns:a16="http://schemas.microsoft.com/office/drawing/2014/main" xmlns="" id="{F34CD720-22AE-47BC-855C-6E4AE34C4D22}"/>
                </a:ext>
              </a:extLst>
            </p:cNvPr>
            <p:cNvSpPr/>
            <p:nvPr/>
          </p:nvSpPr>
          <p:spPr>
            <a:xfrm>
              <a:off x="810845" y="4754048"/>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1F1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xmlns="" id="{A96DE11F-6CC0-4A06-9D03-4A84C954D603}"/>
              </a:ext>
            </a:extLst>
          </p:cNvPr>
          <p:cNvSpPr/>
          <p:nvPr/>
        </p:nvSpPr>
        <p:spPr>
          <a:xfrm>
            <a:off x="1150259" y="824947"/>
            <a:ext cx="4866229"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1AF86503-CC26-45B8-9E31-F14D1D60D2E7}"/>
              </a:ext>
            </a:extLst>
          </p:cNvPr>
          <p:cNvSpPr/>
          <p:nvPr/>
        </p:nvSpPr>
        <p:spPr>
          <a:xfrm>
            <a:off x="6175511" y="823971"/>
            <a:ext cx="5238955"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ED21C9F9-1C59-4AC1-A8C2-E3D2227BF36B}"/>
              </a:ext>
            </a:extLst>
          </p:cNvPr>
          <p:cNvGrpSpPr/>
          <p:nvPr/>
        </p:nvGrpSpPr>
        <p:grpSpPr>
          <a:xfrm>
            <a:off x="5438965" y="227220"/>
            <a:ext cx="1424287" cy="5779550"/>
            <a:chOff x="5409570" y="171292"/>
            <a:chExt cx="1489737" cy="6045138"/>
          </a:xfrm>
        </p:grpSpPr>
        <p:grpSp>
          <p:nvGrpSpPr>
            <p:cNvPr id="15" name="Group 14">
              <a:extLst>
                <a:ext uri="{FF2B5EF4-FFF2-40B4-BE49-F238E27FC236}">
                  <a16:creationId xmlns:a16="http://schemas.microsoft.com/office/drawing/2014/main" xmlns="" id="{5BB2F8B3-1CEF-46C2-9227-77A00B0DA0FE}"/>
                </a:ext>
              </a:extLst>
            </p:cNvPr>
            <p:cNvGrpSpPr/>
            <p:nvPr/>
          </p:nvGrpSpPr>
          <p:grpSpPr>
            <a:xfrm>
              <a:off x="5409570" y="171292"/>
              <a:ext cx="1395913" cy="1289034"/>
              <a:chOff x="5243513" y="74364"/>
              <a:chExt cx="1704974" cy="1474662"/>
            </a:xfrm>
          </p:grpSpPr>
          <p:sp>
            <p:nvSpPr>
              <p:cNvPr id="48" name="Oval 47">
                <a:extLst>
                  <a:ext uri="{FF2B5EF4-FFF2-40B4-BE49-F238E27FC236}">
                    <a16:creationId xmlns:a16="http://schemas.microsoft.com/office/drawing/2014/main" xmlns="" id="{DCFEA0DC-41D3-4682-8962-B8EE86B0E225}"/>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B87540E1-DC6A-4121-8486-F98D4BAD87C3}"/>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xmlns="" id="{9275F5B0-63D3-4510-B4BC-46E022D64892}"/>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7C1EA9B5-22DE-47C0-AE38-ABBE80664C95}"/>
                </a:ext>
              </a:extLst>
            </p:cNvPr>
            <p:cNvGrpSpPr/>
            <p:nvPr/>
          </p:nvGrpSpPr>
          <p:grpSpPr>
            <a:xfrm>
              <a:off x="5421298" y="765805"/>
              <a:ext cx="1395913" cy="1289034"/>
              <a:chOff x="5243513" y="74364"/>
              <a:chExt cx="1704974" cy="1474662"/>
            </a:xfrm>
          </p:grpSpPr>
          <p:sp>
            <p:nvSpPr>
              <p:cNvPr id="45" name="Oval 44">
                <a:extLst>
                  <a:ext uri="{FF2B5EF4-FFF2-40B4-BE49-F238E27FC236}">
                    <a16:creationId xmlns:a16="http://schemas.microsoft.com/office/drawing/2014/main" xmlns="" id="{5F3A231C-7599-4746-9E8F-DE59CF2C2559}"/>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DE35174E-34C7-4B37-8E82-4CB1681451BF}"/>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Arc 46">
                <a:extLst>
                  <a:ext uri="{FF2B5EF4-FFF2-40B4-BE49-F238E27FC236}">
                    <a16:creationId xmlns:a16="http://schemas.microsoft.com/office/drawing/2014/main" xmlns="" id="{771ADB23-4EE4-43DD-8B5F-19CAE8FEC2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9EA30136-6C45-46AD-A493-C1E6A549C02A}"/>
                </a:ext>
              </a:extLst>
            </p:cNvPr>
            <p:cNvGrpSpPr/>
            <p:nvPr/>
          </p:nvGrpSpPr>
          <p:grpSpPr>
            <a:xfrm>
              <a:off x="5433026" y="1360318"/>
              <a:ext cx="1395913" cy="1289034"/>
              <a:chOff x="5243513" y="74364"/>
              <a:chExt cx="1704974" cy="1474662"/>
            </a:xfrm>
          </p:grpSpPr>
          <p:sp>
            <p:nvSpPr>
              <p:cNvPr id="42" name="Oval 41">
                <a:extLst>
                  <a:ext uri="{FF2B5EF4-FFF2-40B4-BE49-F238E27FC236}">
                    <a16:creationId xmlns:a16="http://schemas.microsoft.com/office/drawing/2014/main" xmlns="" id="{D5A8755F-575D-44AC-AD32-9586C5B0176E}"/>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30E1C47-A1AC-4CAF-9811-B3247021A25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Arc 43">
                <a:extLst>
                  <a:ext uri="{FF2B5EF4-FFF2-40B4-BE49-F238E27FC236}">
                    <a16:creationId xmlns:a16="http://schemas.microsoft.com/office/drawing/2014/main" xmlns="" id="{7667AEA6-2FA3-4695-8639-180F8E873C8F}"/>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CB6FABAB-4613-4BE9-9FE0-4C7360215AD8}"/>
                </a:ext>
              </a:extLst>
            </p:cNvPr>
            <p:cNvGrpSpPr/>
            <p:nvPr/>
          </p:nvGrpSpPr>
          <p:grpSpPr>
            <a:xfrm>
              <a:off x="5444754" y="1954831"/>
              <a:ext cx="1395913" cy="1289034"/>
              <a:chOff x="5243513" y="74364"/>
              <a:chExt cx="1704974" cy="1474662"/>
            </a:xfrm>
          </p:grpSpPr>
          <p:sp>
            <p:nvSpPr>
              <p:cNvPr id="39" name="Oval 38">
                <a:extLst>
                  <a:ext uri="{FF2B5EF4-FFF2-40B4-BE49-F238E27FC236}">
                    <a16:creationId xmlns:a16="http://schemas.microsoft.com/office/drawing/2014/main" xmlns="" id="{BAF89F37-B9FB-4CC0-8491-CE8E5570854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xmlns="" id="{DBA1BE8B-6858-4955-B2C1-19057C77B69B}"/>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Arc 40">
                <a:extLst>
                  <a:ext uri="{FF2B5EF4-FFF2-40B4-BE49-F238E27FC236}">
                    <a16:creationId xmlns:a16="http://schemas.microsoft.com/office/drawing/2014/main" xmlns="" id="{281DE23F-D43C-4CEF-A522-A7B5083B9D9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3449E018-73C3-4277-9078-B9BB684ABFBA}"/>
                </a:ext>
              </a:extLst>
            </p:cNvPr>
            <p:cNvGrpSpPr/>
            <p:nvPr/>
          </p:nvGrpSpPr>
          <p:grpSpPr>
            <a:xfrm>
              <a:off x="5456482" y="2549344"/>
              <a:ext cx="1395913" cy="1289034"/>
              <a:chOff x="5243513" y="74364"/>
              <a:chExt cx="1704974" cy="1474662"/>
            </a:xfrm>
          </p:grpSpPr>
          <p:sp>
            <p:nvSpPr>
              <p:cNvPr id="36" name="Oval 35">
                <a:extLst>
                  <a:ext uri="{FF2B5EF4-FFF2-40B4-BE49-F238E27FC236}">
                    <a16:creationId xmlns:a16="http://schemas.microsoft.com/office/drawing/2014/main" xmlns="" id="{5F1DFAF3-C8D9-4DA3-AFC2-448D3A997582}"/>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85DCA86A-834A-4018-B001-06D8774FB4C4}"/>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xmlns="" id="{C8CF2FCE-F959-4801-8687-DA41D189BCF5}"/>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xmlns="" id="{A1462799-1305-41C2-BADF-CBF11D3AAF43}"/>
                </a:ext>
              </a:extLst>
            </p:cNvPr>
            <p:cNvGrpSpPr/>
            <p:nvPr/>
          </p:nvGrpSpPr>
          <p:grpSpPr>
            <a:xfrm>
              <a:off x="5468210" y="3143857"/>
              <a:ext cx="1395913" cy="1289034"/>
              <a:chOff x="5243513" y="74364"/>
              <a:chExt cx="1704974" cy="1474662"/>
            </a:xfrm>
          </p:grpSpPr>
          <p:sp>
            <p:nvSpPr>
              <p:cNvPr id="33" name="Oval 32">
                <a:extLst>
                  <a:ext uri="{FF2B5EF4-FFF2-40B4-BE49-F238E27FC236}">
                    <a16:creationId xmlns:a16="http://schemas.microsoft.com/office/drawing/2014/main" xmlns="" id="{3C2BD724-BE9B-4204-96DD-4F867E657F2D}"/>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3D261630-5941-4BC2-A247-759499A06ED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xmlns="" id="{74D4FB52-3C61-43CA-AFED-E513789B3E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xmlns="" id="{62EBA30F-0E16-4A51-AC15-0B021216F443}"/>
                </a:ext>
              </a:extLst>
            </p:cNvPr>
            <p:cNvGrpSpPr/>
            <p:nvPr/>
          </p:nvGrpSpPr>
          <p:grpSpPr>
            <a:xfrm>
              <a:off x="5479938" y="3738370"/>
              <a:ext cx="1395913" cy="1289034"/>
              <a:chOff x="5243513" y="74364"/>
              <a:chExt cx="1704974" cy="1474662"/>
            </a:xfrm>
          </p:grpSpPr>
          <p:sp>
            <p:nvSpPr>
              <p:cNvPr id="30" name="Oval 29">
                <a:extLst>
                  <a:ext uri="{FF2B5EF4-FFF2-40B4-BE49-F238E27FC236}">
                    <a16:creationId xmlns:a16="http://schemas.microsoft.com/office/drawing/2014/main" xmlns="" id="{DE92BA8C-165C-4297-B5DB-B28AB1B217D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B30F58BB-DD9A-41B7-AB57-3817F4B598D7}"/>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xmlns="" id="{1E07299F-2085-4D59-B0BE-32C888366C5A}"/>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xmlns="" id="{205AD672-1569-4E95-A134-22A586DACCC4}"/>
                </a:ext>
              </a:extLst>
            </p:cNvPr>
            <p:cNvGrpSpPr/>
            <p:nvPr/>
          </p:nvGrpSpPr>
          <p:grpSpPr>
            <a:xfrm>
              <a:off x="5491666" y="4332883"/>
              <a:ext cx="1395913" cy="1289034"/>
              <a:chOff x="5243513" y="74364"/>
              <a:chExt cx="1704974" cy="1474662"/>
            </a:xfrm>
          </p:grpSpPr>
          <p:sp>
            <p:nvSpPr>
              <p:cNvPr id="27" name="Oval 26">
                <a:extLst>
                  <a:ext uri="{FF2B5EF4-FFF2-40B4-BE49-F238E27FC236}">
                    <a16:creationId xmlns:a16="http://schemas.microsoft.com/office/drawing/2014/main" xmlns="" id="{97868E74-CADC-4850-9831-16C856616BC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xmlns="" id="{82BA0A9A-719D-4D1C-8F20-F3C2FA3063C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xmlns="" id="{B543E1FE-3792-4EE7-8EEB-7DCCC7A28488}"/>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699F13D6-06A9-4590-A881-3A63B0D6F7A6}"/>
                </a:ext>
              </a:extLst>
            </p:cNvPr>
            <p:cNvGrpSpPr/>
            <p:nvPr/>
          </p:nvGrpSpPr>
          <p:grpSpPr>
            <a:xfrm>
              <a:off x="5503394" y="4927396"/>
              <a:ext cx="1395913" cy="1289034"/>
              <a:chOff x="5243513" y="74364"/>
              <a:chExt cx="1704974" cy="1474662"/>
            </a:xfrm>
          </p:grpSpPr>
          <p:sp>
            <p:nvSpPr>
              <p:cNvPr id="24" name="Oval 23">
                <a:extLst>
                  <a:ext uri="{FF2B5EF4-FFF2-40B4-BE49-F238E27FC236}">
                    <a16:creationId xmlns:a16="http://schemas.microsoft.com/office/drawing/2014/main" xmlns="" id="{C1150862-E50F-4450-B5F6-995B01A96CA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D6EBD37E-4E99-40A9-8143-763AC64C6E8C}"/>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xmlns="" id="{34B0291B-1C49-47DB-A1AC-41021D78E8FD}"/>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pic>
        <p:nvPicPr>
          <p:cNvPr id="60" name="Picture 59" descr="A picture containing plant, flower&#10;&#10;Description automatically generated">
            <a:extLst>
              <a:ext uri="{FF2B5EF4-FFF2-40B4-BE49-F238E27FC236}">
                <a16:creationId xmlns:a16="http://schemas.microsoft.com/office/drawing/2014/main" xmlns="" id="{90D28C6E-4E72-4072-88A0-D1F603741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26"/>
          <a:stretch/>
        </p:blipFill>
        <p:spPr>
          <a:xfrm>
            <a:off x="6451790" y="4203218"/>
            <a:ext cx="2152340" cy="2654782"/>
          </a:xfrm>
          <a:prstGeom prst="rect">
            <a:avLst/>
          </a:prstGeom>
        </p:spPr>
      </p:pic>
      <p:pic>
        <p:nvPicPr>
          <p:cNvPr id="61" name="Picture 60" descr="A picture containing plant, flower&#10;&#10;Description automatically generated">
            <a:extLst>
              <a:ext uri="{FF2B5EF4-FFF2-40B4-BE49-F238E27FC236}">
                <a16:creationId xmlns:a16="http://schemas.microsoft.com/office/drawing/2014/main" xmlns="" id="{DE93F54A-6204-4221-9D12-0A1AC22116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579073" y="4209871"/>
            <a:ext cx="4424054" cy="2654782"/>
          </a:xfrm>
          <a:prstGeom prst="rect">
            <a:avLst/>
          </a:prstGeom>
        </p:spPr>
      </p:pic>
      <p:pic>
        <p:nvPicPr>
          <p:cNvPr id="63" name="Picture 62" descr="A picture containing plant, flower&#10;&#10;Description automatically generated">
            <a:extLst>
              <a:ext uri="{FF2B5EF4-FFF2-40B4-BE49-F238E27FC236}">
                <a16:creationId xmlns:a16="http://schemas.microsoft.com/office/drawing/2014/main" xmlns="" id="{497138AC-6420-48DF-B767-79BB113A1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flipH="1">
            <a:off x="-73955" y="4239313"/>
            <a:ext cx="4424054" cy="2654782"/>
          </a:xfrm>
          <a:prstGeom prst="rect">
            <a:avLst/>
          </a:prstGeom>
        </p:spPr>
      </p:pic>
      <p:pic>
        <p:nvPicPr>
          <p:cNvPr id="54" name="Hình ảnh 4">
            <a:extLst>
              <a:ext uri="{FF2B5EF4-FFF2-40B4-BE49-F238E27FC236}">
                <a16:creationId xmlns:a16="http://schemas.microsoft.com/office/drawing/2014/main" xmlns="" id="{12E5E7D5-3674-4B25-A7C3-D5624FA51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554" y="1771004"/>
            <a:ext cx="3832311" cy="4142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5" name="TextBox 54">
            <a:extLst>
              <a:ext uri="{FF2B5EF4-FFF2-40B4-BE49-F238E27FC236}">
                <a16:creationId xmlns:a16="http://schemas.microsoft.com/office/drawing/2014/main" xmlns="" id="{8CA0F25C-41F0-4697-A393-D18D5382210E}"/>
              </a:ext>
            </a:extLst>
          </p:cNvPr>
          <p:cNvSpPr txBox="1"/>
          <p:nvPr/>
        </p:nvSpPr>
        <p:spPr>
          <a:xfrm>
            <a:off x="1357623" y="1237221"/>
            <a:ext cx="3923690" cy="4524315"/>
          </a:xfrm>
          <a:prstGeom prst="rect">
            <a:avLst/>
          </a:prstGeom>
          <a:noFill/>
        </p:spPr>
        <p:txBody>
          <a:bodyPr wrap="square">
            <a:spAutoFit/>
          </a:bodyPr>
          <a:lstStyle/>
          <a:p>
            <a:pPr algn="just"/>
            <a:r>
              <a:rPr lang="en-US" sz="2400" b="1" i="0">
                <a:solidFill>
                  <a:srgbClr val="FF459F"/>
                </a:solidFill>
                <a:effectLst/>
                <a:latin typeface="Calibri" panose="020F0502020204030204" pitchFamily="34" charset="0"/>
                <a:cs typeface="Calibri" panose="020F0502020204030204" pitchFamily="34" charset="0"/>
              </a:rPr>
              <a:t>    </a:t>
            </a:r>
            <a:r>
              <a:rPr lang="vi-VN" sz="2400" b="1" i="0">
                <a:solidFill>
                  <a:srgbClr val="FF459F"/>
                </a:solidFill>
                <a:effectLst/>
                <a:latin typeface="Calibri" panose="020F0502020204030204" pitchFamily="34" charset="0"/>
                <a:cs typeface="Calibri" panose="020F0502020204030204" pitchFamily="34" charset="0"/>
              </a:rPr>
              <a:t>Hôm nay, sau bao năm dốc toàn tâm toàn lực dạy dỗ, thầy giáo Vàng Anh tổ chức thi nhạc cho những học trò ông yêu quý. Ve Sầu với đôi mắt nâu lấp lánh trình bày bản giao hưởng “Mùa hạ”. Gian phòng tràn ngập một âm thanh sáng chói, vi ô lông réo rắt, màu hoa phượng đỏ rực, nắng sáng trắng với bầu trời xanh mênh mông...</a:t>
            </a:r>
            <a:endParaRPr lang="en-US" sz="2400" b="1">
              <a:solidFill>
                <a:srgbClr val="FF459F"/>
              </a:solidFill>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xmlns="" id="{93E93161-4F5A-440B-BDF1-DFE81648F09A}"/>
              </a:ext>
            </a:extLst>
          </p:cNvPr>
          <p:cNvSpPr txBox="1"/>
          <p:nvPr/>
        </p:nvSpPr>
        <p:spPr>
          <a:xfrm>
            <a:off x="5839214" y="778477"/>
            <a:ext cx="64594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effectLst/>
                <a:uLnTx/>
                <a:uFillTx/>
                <a:latin typeface="Calibri" panose="020F0502020204030204"/>
                <a:ea typeface="+mn-ea"/>
                <a:cs typeface="+mn-cs"/>
              </a:rPr>
              <a:t>Kể</a:t>
            </a:r>
            <a:r>
              <a:rPr kumimoji="0" lang="en-US" sz="3200" b="1" i="1" u="none" strike="noStrike" kern="1200" cap="none" spc="0" normalizeH="0" baseline="0" noProof="0">
                <a:ln>
                  <a:noFill/>
                </a:ln>
                <a:effectLst/>
                <a:uLnTx/>
                <a:uFillTx/>
                <a:latin typeface="Calibri" panose="020F0502020204030204"/>
                <a:ea typeface="+mn-ea"/>
                <a:cs typeface="+mn-cs"/>
              </a:rPr>
              <a:t> </a:t>
            </a:r>
            <a:r>
              <a:rPr lang="en-US" sz="3200" b="1" i="1">
                <a:latin typeface="Calibri" panose="020F0502020204030204"/>
              </a:rPr>
              <a:t>lại toàn bộ </a:t>
            </a:r>
            <a:r>
              <a:rPr kumimoji="0" lang="en-US" sz="3200" b="1" i="1" u="none" strike="noStrike" kern="1200" cap="none" spc="0" normalizeH="0" baseline="0" noProof="0">
                <a:ln>
                  <a:noFill/>
                </a:ln>
                <a:effectLst/>
                <a:uLnTx/>
                <a:uFillTx/>
                <a:latin typeface="Calibri" panose="020F0502020204030204"/>
                <a:ea typeface="+mn-ea"/>
                <a:cs typeface="+mn-cs"/>
              </a:rPr>
              <a:t>câu </a:t>
            </a:r>
            <a:r>
              <a:rPr kumimoji="0" lang="en-US" sz="3200" b="1" i="1" u="none" strike="noStrike" kern="1200" cap="none" spc="0" normalizeH="0" baseline="0" noProof="0" err="1">
                <a:ln>
                  <a:noFill/>
                </a:ln>
                <a:effectLst/>
                <a:uLnTx/>
                <a:uFillTx/>
                <a:latin typeface="Calibri" panose="020F0502020204030204"/>
                <a:ea typeface="+mn-ea"/>
                <a:cs typeface="+mn-cs"/>
              </a:rPr>
              <a:t>chuyện</a:t>
            </a:r>
            <a:r>
              <a:rPr kumimoji="0" lang="en-US" sz="3200" b="1" i="1" u="none" strike="noStrike" kern="1200" cap="none" spc="0" normalizeH="0" baseline="0" noProof="0">
                <a:ln>
                  <a:noFill/>
                </a:ln>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a:solidFill>
                  <a:srgbClr val="FF0000"/>
                </a:solidFill>
                <a:latin typeface="Calibri" panose="020F0502020204030204"/>
              </a:rPr>
              <a:t>Thi nhạc</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BE346CE7-A4B2-49EE-8709-5A7B9A2D0FD9}"/>
              </a:ext>
            </a:extLst>
          </p:cNvPr>
          <p:cNvPicPr>
            <a:picLocks noChangeAspect="1"/>
          </p:cNvPicPr>
          <p:nvPr/>
        </p:nvPicPr>
        <p:blipFill>
          <a:blip r:embed="rId5"/>
          <a:stretch>
            <a:fillRect/>
          </a:stretch>
        </p:blipFill>
        <p:spPr>
          <a:xfrm>
            <a:off x="94548" y="231940"/>
            <a:ext cx="1846407" cy="1479193"/>
          </a:xfrm>
          <a:prstGeom prst="rect">
            <a:avLst/>
          </a:prstGeom>
        </p:spPr>
      </p:pic>
    </p:spTree>
    <p:extLst>
      <p:ext uri="{BB962C8B-B14F-4D97-AF65-F5344CB8AC3E}">
        <p14:creationId xmlns:p14="http://schemas.microsoft.com/office/powerpoint/2010/main" val="1815459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62" name="Picture 61" descr="A picture containing plant, flower&#10;&#10;Description automatically generated">
            <a:extLst>
              <a:ext uri="{FF2B5EF4-FFF2-40B4-BE49-F238E27FC236}">
                <a16:creationId xmlns:a16="http://schemas.microsoft.com/office/drawing/2014/main" xmlns="" id="{F15B3982-7B7E-427F-B673-DE24EDDB3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51" t="2976" r="39275" b="-2976"/>
          <a:stretch/>
        </p:blipFill>
        <p:spPr>
          <a:xfrm>
            <a:off x="4350099" y="4295212"/>
            <a:ext cx="2152340" cy="2654782"/>
          </a:xfrm>
          <a:prstGeom prst="rect">
            <a:avLst/>
          </a:prstGeom>
        </p:spPr>
      </p:pic>
      <p:sp>
        <p:nvSpPr>
          <p:cNvPr id="5" name="Title 1">
            <a:extLst>
              <a:ext uri="{FF2B5EF4-FFF2-40B4-BE49-F238E27FC236}">
                <a16:creationId xmlns:a16="http://schemas.microsoft.com/office/drawing/2014/main" xmlns="" id="{6916B3E4-0717-4540-AF5D-F816E54FE15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sp>
        <p:nvSpPr>
          <p:cNvPr id="6" name="Content Placeholder 2">
            <a:extLst>
              <a:ext uri="{FF2B5EF4-FFF2-40B4-BE49-F238E27FC236}">
                <a16:creationId xmlns:a16="http://schemas.microsoft.com/office/drawing/2014/main" xmlns="" id="{22CC2BFA-81B9-452B-95D2-8132B57E20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D215BA41-2B4C-4E24-9BC1-01168D885BE1}"/>
              </a:ext>
            </a:extLst>
          </p:cNvPr>
          <p:cNvSpPr/>
          <p:nvPr/>
        </p:nvSpPr>
        <p:spPr>
          <a:xfrm>
            <a:off x="388883" y="331076"/>
            <a:ext cx="11414234" cy="6195849"/>
          </a:xfrm>
          <a:prstGeom prst="roundRect">
            <a:avLst>
              <a:gd name="adj" fmla="val 4708"/>
            </a:avLst>
          </a:prstGeom>
          <a:solidFill>
            <a:srgbClr val="32C6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DB7E47C6-CA85-45D7-BD08-8A44CAA63351}"/>
              </a:ext>
            </a:extLst>
          </p:cNvPr>
          <p:cNvSpPr/>
          <p:nvPr/>
        </p:nvSpPr>
        <p:spPr>
          <a:xfrm>
            <a:off x="619760" y="604837"/>
            <a:ext cx="11003280" cy="5648327"/>
          </a:xfrm>
          <a:prstGeom prst="roundRect">
            <a:avLst>
              <a:gd name="adj" fmla="val 4708"/>
            </a:avLst>
          </a:prstGeom>
          <a:solidFill>
            <a:srgbClr val="32C6D4"/>
          </a:solidFill>
          <a:ln w="38100" cap="flat" cmpd="sng" algn="ctr">
            <a:solidFill>
              <a:srgbClr val="145B6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A96DE11F-6CC0-4A06-9D03-4A84C954D603}"/>
              </a:ext>
            </a:extLst>
          </p:cNvPr>
          <p:cNvSpPr/>
          <p:nvPr/>
        </p:nvSpPr>
        <p:spPr>
          <a:xfrm>
            <a:off x="1150259" y="824947"/>
            <a:ext cx="4866229"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1AF86503-CC26-45B8-9E31-F14D1D60D2E7}"/>
              </a:ext>
            </a:extLst>
          </p:cNvPr>
          <p:cNvSpPr/>
          <p:nvPr/>
        </p:nvSpPr>
        <p:spPr>
          <a:xfrm>
            <a:off x="6175511" y="823971"/>
            <a:ext cx="5238955"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ED21C9F9-1C59-4AC1-A8C2-E3D2227BF36B}"/>
              </a:ext>
            </a:extLst>
          </p:cNvPr>
          <p:cNvGrpSpPr/>
          <p:nvPr/>
        </p:nvGrpSpPr>
        <p:grpSpPr>
          <a:xfrm>
            <a:off x="5438965" y="227220"/>
            <a:ext cx="1424287" cy="5779550"/>
            <a:chOff x="5409570" y="171292"/>
            <a:chExt cx="1489737" cy="6045138"/>
          </a:xfrm>
        </p:grpSpPr>
        <p:grpSp>
          <p:nvGrpSpPr>
            <p:cNvPr id="15" name="Group 14">
              <a:extLst>
                <a:ext uri="{FF2B5EF4-FFF2-40B4-BE49-F238E27FC236}">
                  <a16:creationId xmlns:a16="http://schemas.microsoft.com/office/drawing/2014/main" xmlns="" id="{5BB2F8B3-1CEF-46C2-9227-77A00B0DA0FE}"/>
                </a:ext>
              </a:extLst>
            </p:cNvPr>
            <p:cNvGrpSpPr/>
            <p:nvPr/>
          </p:nvGrpSpPr>
          <p:grpSpPr>
            <a:xfrm>
              <a:off x="5409570" y="171292"/>
              <a:ext cx="1395913" cy="1289034"/>
              <a:chOff x="5243513" y="74364"/>
              <a:chExt cx="1704974" cy="1474662"/>
            </a:xfrm>
          </p:grpSpPr>
          <p:sp>
            <p:nvSpPr>
              <p:cNvPr id="48" name="Oval 47">
                <a:extLst>
                  <a:ext uri="{FF2B5EF4-FFF2-40B4-BE49-F238E27FC236}">
                    <a16:creationId xmlns:a16="http://schemas.microsoft.com/office/drawing/2014/main" xmlns="" id="{DCFEA0DC-41D3-4682-8962-B8EE86B0E225}"/>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B87540E1-DC6A-4121-8486-F98D4BAD87C3}"/>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xmlns="" id="{9275F5B0-63D3-4510-B4BC-46E022D64892}"/>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7C1EA9B5-22DE-47C0-AE38-ABBE80664C95}"/>
                </a:ext>
              </a:extLst>
            </p:cNvPr>
            <p:cNvGrpSpPr/>
            <p:nvPr/>
          </p:nvGrpSpPr>
          <p:grpSpPr>
            <a:xfrm>
              <a:off x="5421298" y="765805"/>
              <a:ext cx="1395913" cy="1289034"/>
              <a:chOff x="5243513" y="74364"/>
              <a:chExt cx="1704974" cy="1474662"/>
            </a:xfrm>
          </p:grpSpPr>
          <p:sp>
            <p:nvSpPr>
              <p:cNvPr id="45" name="Oval 44">
                <a:extLst>
                  <a:ext uri="{FF2B5EF4-FFF2-40B4-BE49-F238E27FC236}">
                    <a16:creationId xmlns:a16="http://schemas.microsoft.com/office/drawing/2014/main" xmlns="" id="{5F3A231C-7599-4746-9E8F-DE59CF2C2559}"/>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DE35174E-34C7-4B37-8E82-4CB1681451BF}"/>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Arc 46">
                <a:extLst>
                  <a:ext uri="{FF2B5EF4-FFF2-40B4-BE49-F238E27FC236}">
                    <a16:creationId xmlns:a16="http://schemas.microsoft.com/office/drawing/2014/main" xmlns="" id="{771ADB23-4EE4-43DD-8B5F-19CAE8FEC2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9EA30136-6C45-46AD-A493-C1E6A549C02A}"/>
                </a:ext>
              </a:extLst>
            </p:cNvPr>
            <p:cNvGrpSpPr/>
            <p:nvPr/>
          </p:nvGrpSpPr>
          <p:grpSpPr>
            <a:xfrm>
              <a:off x="5433026" y="1360318"/>
              <a:ext cx="1395913" cy="1289034"/>
              <a:chOff x="5243513" y="74364"/>
              <a:chExt cx="1704974" cy="1474662"/>
            </a:xfrm>
          </p:grpSpPr>
          <p:sp>
            <p:nvSpPr>
              <p:cNvPr id="42" name="Oval 41">
                <a:extLst>
                  <a:ext uri="{FF2B5EF4-FFF2-40B4-BE49-F238E27FC236}">
                    <a16:creationId xmlns:a16="http://schemas.microsoft.com/office/drawing/2014/main" xmlns="" id="{D5A8755F-575D-44AC-AD32-9586C5B0176E}"/>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30E1C47-A1AC-4CAF-9811-B3247021A25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Arc 43">
                <a:extLst>
                  <a:ext uri="{FF2B5EF4-FFF2-40B4-BE49-F238E27FC236}">
                    <a16:creationId xmlns:a16="http://schemas.microsoft.com/office/drawing/2014/main" xmlns="" id="{7667AEA6-2FA3-4695-8639-180F8E873C8F}"/>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CB6FABAB-4613-4BE9-9FE0-4C7360215AD8}"/>
                </a:ext>
              </a:extLst>
            </p:cNvPr>
            <p:cNvGrpSpPr/>
            <p:nvPr/>
          </p:nvGrpSpPr>
          <p:grpSpPr>
            <a:xfrm>
              <a:off x="5444754" y="1954831"/>
              <a:ext cx="1395913" cy="1289034"/>
              <a:chOff x="5243513" y="74364"/>
              <a:chExt cx="1704974" cy="1474662"/>
            </a:xfrm>
          </p:grpSpPr>
          <p:sp>
            <p:nvSpPr>
              <p:cNvPr id="39" name="Oval 38">
                <a:extLst>
                  <a:ext uri="{FF2B5EF4-FFF2-40B4-BE49-F238E27FC236}">
                    <a16:creationId xmlns:a16="http://schemas.microsoft.com/office/drawing/2014/main" xmlns="" id="{BAF89F37-B9FB-4CC0-8491-CE8E5570854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xmlns="" id="{DBA1BE8B-6858-4955-B2C1-19057C77B69B}"/>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Arc 40">
                <a:extLst>
                  <a:ext uri="{FF2B5EF4-FFF2-40B4-BE49-F238E27FC236}">
                    <a16:creationId xmlns:a16="http://schemas.microsoft.com/office/drawing/2014/main" xmlns="" id="{281DE23F-D43C-4CEF-A522-A7B5083B9D9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3449E018-73C3-4277-9078-B9BB684ABFBA}"/>
                </a:ext>
              </a:extLst>
            </p:cNvPr>
            <p:cNvGrpSpPr/>
            <p:nvPr/>
          </p:nvGrpSpPr>
          <p:grpSpPr>
            <a:xfrm>
              <a:off x="5456482" y="2549344"/>
              <a:ext cx="1395913" cy="1289034"/>
              <a:chOff x="5243513" y="74364"/>
              <a:chExt cx="1704974" cy="1474662"/>
            </a:xfrm>
          </p:grpSpPr>
          <p:sp>
            <p:nvSpPr>
              <p:cNvPr id="36" name="Oval 35">
                <a:extLst>
                  <a:ext uri="{FF2B5EF4-FFF2-40B4-BE49-F238E27FC236}">
                    <a16:creationId xmlns:a16="http://schemas.microsoft.com/office/drawing/2014/main" xmlns="" id="{5F1DFAF3-C8D9-4DA3-AFC2-448D3A997582}"/>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85DCA86A-834A-4018-B001-06D8774FB4C4}"/>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xmlns="" id="{C8CF2FCE-F959-4801-8687-DA41D189BCF5}"/>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xmlns="" id="{A1462799-1305-41C2-BADF-CBF11D3AAF43}"/>
                </a:ext>
              </a:extLst>
            </p:cNvPr>
            <p:cNvGrpSpPr/>
            <p:nvPr/>
          </p:nvGrpSpPr>
          <p:grpSpPr>
            <a:xfrm>
              <a:off x="5468210" y="3143857"/>
              <a:ext cx="1395913" cy="1289034"/>
              <a:chOff x="5243513" y="74364"/>
              <a:chExt cx="1704974" cy="1474662"/>
            </a:xfrm>
          </p:grpSpPr>
          <p:sp>
            <p:nvSpPr>
              <p:cNvPr id="33" name="Oval 32">
                <a:extLst>
                  <a:ext uri="{FF2B5EF4-FFF2-40B4-BE49-F238E27FC236}">
                    <a16:creationId xmlns:a16="http://schemas.microsoft.com/office/drawing/2014/main" xmlns="" id="{3C2BD724-BE9B-4204-96DD-4F867E657F2D}"/>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3D261630-5941-4BC2-A247-759499A06ED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xmlns="" id="{74D4FB52-3C61-43CA-AFED-E513789B3E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xmlns="" id="{62EBA30F-0E16-4A51-AC15-0B021216F443}"/>
                </a:ext>
              </a:extLst>
            </p:cNvPr>
            <p:cNvGrpSpPr/>
            <p:nvPr/>
          </p:nvGrpSpPr>
          <p:grpSpPr>
            <a:xfrm>
              <a:off x="5479938" y="3738370"/>
              <a:ext cx="1395913" cy="1289034"/>
              <a:chOff x="5243513" y="74364"/>
              <a:chExt cx="1704974" cy="1474662"/>
            </a:xfrm>
          </p:grpSpPr>
          <p:sp>
            <p:nvSpPr>
              <p:cNvPr id="30" name="Oval 29">
                <a:extLst>
                  <a:ext uri="{FF2B5EF4-FFF2-40B4-BE49-F238E27FC236}">
                    <a16:creationId xmlns:a16="http://schemas.microsoft.com/office/drawing/2014/main" xmlns="" id="{DE92BA8C-165C-4297-B5DB-B28AB1B217D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B30F58BB-DD9A-41B7-AB57-3817F4B598D7}"/>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xmlns="" id="{1E07299F-2085-4D59-B0BE-32C888366C5A}"/>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xmlns="" id="{205AD672-1569-4E95-A134-22A586DACCC4}"/>
                </a:ext>
              </a:extLst>
            </p:cNvPr>
            <p:cNvGrpSpPr/>
            <p:nvPr/>
          </p:nvGrpSpPr>
          <p:grpSpPr>
            <a:xfrm>
              <a:off x="5491666" y="4332883"/>
              <a:ext cx="1395913" cy="1289034"/>
              <a:chOff x="5243513" y="74364"/>
              <a:chExt cx="1704974" cy="1474662"/>
            </a:xfrm>
          </p:grpSpPr>
          <p:sp>
            <p:nvSpPr>
              <p:cNvPr id="27" name="Oval 26">
                <a:extLst>
                  <a:ext uri="{FF2B5EF4-FFF2-40B4-BE49-F238E27FC236}">
                    <a16:creationId xmlns:a16="http://schemas.microsoft.com/office/drawing/2014/main" xmlns="" id="{97868E74-CADC-4850-9831-16C856616BC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xmlns="" id="{82BA0A9A-719D-4D1C-8F20-F3C2FA3063C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xmlns="" id="{B543E1FE-3792-4EE7-8EEB-7DCCC7A28488}"/>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699F13D6-06A9-4590-A881-3A63B0D6F7A6}"/>
                </a:ext>
              </a:extLst>
            </p:cNvPr>
            <p:cNvGrpSpPr/>
            <p:nvPr/>
          </p:nvGrpSpPr>
          <p:grpSpPr>
            <a:xfrm>
              <a:off x="5503394" y="4927396"/>
              <a:ext cx="1395913" cy="1289034"/>
              <a:chOff x="5243513" y="74364"/>
              <a:chExt cx="1704974" cy="1474662"/>
            </a:xfrm>
          </p:grpSpPr>
          <p:sp>
            <p:nvSpPr>
              <p:cNvPr id="24" name="Oval 23">
                <a:extLst>
                  <a:ext uri="{FF2B5EF4-FFF2-40B4-BE49-F238E27FC236}">
                    <a16:creationId xmlns:a16="http://schemas.microsoft.com/office/drawing/2014/main" xmlns="" id="{C1150862-E50F-4450-B5F6-995B01A96CA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D6EBD37E-4E99-40A9-8143-763AC64C6E8C}"/>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xmlns="" id="{34B0291B-1C49-47DB-A1AC-41021D78E8FD}"/>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pic>
        <p:nvPicPr>
          <p:cNvPr id="60" name="Picture 59" descr="A picture containing plant, flower&#10;&#10;Description automatically generated">
            <a:extLst>
              <a:ext uri="{FF2B5EF4-FFF2-40B4-BE49-F238E27FC236}">
                <a16:creationId xmlns:a16="http://schemas.microsoft.com/office/drawing/2014/main" xmlns="" id="{90D28C6E-4E72-4072-88A0-D1F603741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26"/>
          <a:stretch/>
        </p:blipFill>
        <p:spPr>
          <a:xfrm>
            <a:off x="6451790" y="4203218"/>
            <a:ext cx="2152340" cy="2654782"/>
          </a:xfrm>
          <a:prstGeom prst="rect">
            <a:avLst/>
          </a:prstGeom>
        </p:spPr>
      </p:pic>
      <p:pic>
        <p:nvPicPr>
          <p:cNvPr id="61" name="Picture 60" descr="A picture containing plant, flower&#10;&#10;Description automatically generated">
            <a:extLst>
              <a:ext uri="{FF2B5EF4-FFF2-40B4-BE49-F238E27FC236}">
                <a16:creationId xmlns:a16="http://schemas.microsoft.com/office/drawing/2014/main" xmlns="" id="{DE93F54A-6204-4221-9D12-0A1AC22116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579073" y="4209871"/>
            <a:ext cx="4424054" cy="2654782"/>
          </a:xfrm>
          <a:prstGeom prst="rect">
            <a:avLst/>
          </a:prstGeom>
        </p:spPr>
      </p:pic>
      <p:pic>
        <p:nvPicPr>
          <p:cNvPr id="63" name="Picture 62" descr="A picture containing plant, flower&#10;&#10;Description automatically generated">
            <a:extLst>
              <a:ext uri="{FF2B5EF4-FFF2-40B4-BE49-F238E27FC236}">
                <a16:creationId xmlns:a16="http://schemas.microsoft.com/office/drawing/2014/main" xmlns="" id="{497138AC-6420-48DF-B767-79BB113A1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flipH="1">
            <a:off x="-73955" y="4239313"/>
            <a:ext cx="4424054" cy="2654782"/>
          </a:xfrm>
          <a:prstGeom prst="rect">
            <a:avLst/>
          </a:prstGeom>
        </p:spPr>
      </p:pic>
      <p:pic>
        <p:nvPicPr>
          <p:cNvPr id="53" name="Hình ảnh 4">
            <a:extLst>
              <a:ext uri="{FF2B5EF4-FFF2-40B4-BE49-F238E27FC236}">
                <a16:creationId xmlns:a16="http://schemas.microsoft.com/office/drawing/2014/main" xmlns="" id="{9E3EFE1E-7C13-41D8-81C5-58050A3CB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411" y="1980207"/>
            <a:ext cx="3639671" cy="3866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 name="TextBox 53">
            <a:extLst>
              <a:ext uri="{FF2B5EF4-FFF2-40B4-BE49-F238E27FC236}">
                <a16:creationId xmlns:a16="http://schemas.microsoft.com/office/drawing/2014/main" xmlns="" id="{9FBC5221-4487-4114-BF2F-7C2D9FAB64A1}"/>
              </a:ext>
            </a:extLst>
          </p:cNvPr>
          <p:cNvSpPr txBox="1"/>
          <p:nvPr/>
        </p:nvSpPr>
        <p:spPr>
          <a:xfrm>
            <a:off x="7032906" y="951020"/>
            <a:ext cx="4252959" cy="5262979"/>
          </a:xfrm>
          <a:prstGeom prst="rect">
            <a:avLst/>
          </a:prstGeom>
          <a:noFill/>
        </p:spPr>
        <p:txBody>
          <a:bodyPr wrap="square">
            <a:spAutoFit/>
          </a:bodyPr>
          <a:lstStyle/>
          <a:p>
            <a:pPr algn="just"/>
            <a:r>
              <a:rPr lang="en-US" sz="2400" b="1" i="0">
                <a:solidFill>
                  <a:schemeClr val="accent6">
                    <a:lumMod val="75000"/>
                  </a:schemeClr>
                </a:solidFill>
                <a:effectLst/>
                <a:latin typeface="Calibri" panose="020F0502020204030204" pitchFamily="34" charset="0"/>
                <a:cs typeface="Calibri" panose="020F0502020204030204" pitchFamily="34" charset="0"/>
              </a:rPr>
              <a:t>      </a:t>
            </a:r>
            <a:r>
              <a:rPr lang="vi-VN" sz="2400" b="1" i="0">
                <a:solidFill>
                  <a:schemeClr val="accent6">
                    <a:lumMod val="75000"/>
                  </a:schemeClr>
                </a:solidFill>
                <a:effectLst/>
                <a:latin typeface="Calibri" panose="020F0502020204030204" pitchFamily="34" charset="0"/>
                <a:cs typeface="Calibri" panose="020F0502020204030204" pitchFamily="34" charset="0"/>
              </a:rPr>
              <a:t>Gà Trống mở đầu khúc nhạc nhan đề “Bình minh” đầy hứng khởi. “Tờ réc... tờ re... te te”. Dế Mèn khỏa khoắn và trang nhã trong bộ đồ màu nâu cánh gián bắt đầu với bản giao hưởng “Mùa thu”. Những chiếc lá khô rơi trong nắng, nắng lung linh như những đợt suối nguồn. Nàng Họa Mi xuất hiện với tà áo tha thướt trình bày bản giao hưởng “Mùa xuân”. Những giọt mưa xuân nhẹ rơi, mầm cây hé nở, hoa đào rộ lên hoa mắt...</a:t>
            </a:r>
            <a:endParaRPr lang="en-US" sz="2400" b="1">
              <a:solidFill>
                <a:schemeClr val="accent6">
                  <a:lumMod val="75000"/>
                </a:schemeClr>
              </a:solidFill>
              <a:latin typeface="Calibri" panose="020F0502020204030204" pitchFamily="34" charset="0"/>
              <a:cs typeface="Calibri" panose="020F0502020204030204" pitchFamily="34" charset="0"/>
            </a:endParaRPr>
          </a:p>
        </p:txBody>
      </p:sp>
      <p:grpSp>
        <p:nvGrpSpPr>
          <p:cNvPr id="55" name="Group 54">
            <a:extLst>
              <a:ext uri="{FF2B5EF4-FFF2-40B4-BE49-F238E27FC236}">
                <a16:creationId xmlns:a16="http://schemas.microsoft.com/office/drawing/2014/main" xmlns="" id="{5BF24616-9DD1-473F-9699-364E9A450979}"/>
              </a:ext>
            </a:extLst>
          </p:cNvPr>
          <p:cNvGrpSpPr/>
          <p:nvPr/>
        </p:nvGrpSpPr>
        <p:grpSpPr>
          <a:xfrm>
            <a:off x="711431" y="951020"/>
            <a:ext cx="461860" cy="4930587"/>
            <a:chOff x="697483" y="893383"/>
            <a:chExt cx="482385" cy="5149699"/>
          </a:xfrm>
        </p:grpSpPr>
        <p:grpSp>
          <p:nvGrpSpPr>
            <p:cNvPr id="56" name="Group 55">
              <a:extLst>
                <a:ext uri="{FF2B5EF4-FFF2-40B4-BE49-F238E27FC236}">
                  <a16:creationId xmlns:a16="http://schemas.microsoft.com/office/drawing/2014/main" xmlns="" id="{BCA9A6AF-5D7D-4279-9073-59ACBF7D9BD3}"/>
                </a:ext>
              </a:extLst>
            </p:cNvPr>
            <p:cNvGrpSpPr/>
            <p:nvPr/>
          </p:nvGrpSpPr>
          <p:grpSpPr>
            <a:xfrm>
              <a:off x="697483" y="893383"/>
              <a:ext cx="472256" cy="3860163"/>
              <a:chOff x="748904" y="1031171"/>
              <a:chExt cx="472256" cy="3860163"/>
            </a:xfrm>
          </p:grpSpPr>
          <p:sp>
            <p:nvSpPr>
              <p:cNvPr id="58" name="Freeform: Shape 57">
                <a:extLst>
                  <a:ext uri="{FF2B5EF4-FFF2-40B4-BE49-F238E27FC236}">
                    <a16:creationId xmlns:a16="http://schemas.microsoft.com/office/drawing/2014/main" xmlns="" id="{14646097-22D9-4E6A-9C1A-C7F6CEA543B0}"/>
                  </a:ext>
                </a:extLst>
              </p:cNvPr>
              <p:cNvSpPr/>
              <p:nvPr/>
            </p:nvSpPr>
            <p:spPr>
              <a:xfrm>
                <a:off x="852137" y="1031171"/>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01FFD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70A2CC73-3F7F-42DE-8D91-13FFA13BB3E3}"/>
                  </a:ext>
                </a:extLst>
              </p:cNvPr>
              <p:cNvSpPr/>
              <p:nvPr/>
            </p:nvSpPr>
            <p:spPr>
              <a:xfrm>
                <a:off x="748904" y="2317092"/>
                <a:ext cx="471980"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7CDAE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591B9C76-7879-4A56-9F21-559E3C93D05E}"/>
                  </a:ext>
                </a:extLst>
              </p:cNvPr>
              <p:cNvSpPr/>
              <p:nvPr/>
            </p:nvSpPr>
            <p:spPr>
              <a:xfrm>
                <a:off x="852137" y="3602300"/>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FF0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7" name="Freeform: Shape 56">
              <a:extLst>
                <a:ext uri="{FF2B5EF4-FFF2-40B4-BE49-F238E27FC236}">
                  <a16:creationId xmlns:a16="http://schemas.microsoft.com/office/drawing/2014/main" xmlns="" id="{02341A66-7766-4EA1-A5F9-CE69D234BF33}"/>
                </a:ext>
              </a:extLst>
            </p:cNvPr>
            <p:cNvSpPr/>
            <p:nvPr/>
          </p:nvSpPr>
          <p:spPr>
            <a:xfrm>
              <a:off x="810845" y="4754048"/>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1F1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5" name="TextBox 64">
            <a:extLst>
              <a:ext uri="{FF2B5EF4-FFF2-40B4-BE49-F238E27FC236}">
                <a16:creationId xmlns:a16="http://schemas.microsoft.com/office/drawing/2014/main" xmlns="" id="{B6B0E646-0F0F-4F9A-9CD1-085F866DB644}"/>
              </a:ext>
            </a:extLst>
          </p:cNvPr>
          <p:cNvSpPr txBox="1"/>
          <p:nvPr/>
        </p:nvSpPr>
        <p:spPr>
          <a:xfrm>
            <a:off x="125144" y="985153"/>
            <a:ext cx="64594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effectLst/>
                <a:uLnTx/>
                <a:uFillTx/>
                <a:latin typeface="Calibri" panose="020F0502020204030204"/>
                <a:ea typeface="+mn-ea"/>
                <a:cs typeface="+mn-cs"/>
              </a:rPr>
              <a:t>Kể</a:t>
            </a:r>
            <a:r>
              <a:rPr kumimoji="0" lang="en-US" sz="3200" b="1" i="1" u="none" strike="noStrike" kern="1200" cap="none" spc="0" normalizeH="0" baseline="0" noProof="0">
                <a:ln>
                  <a:noFill/>
                </a:ln>
                <a:effectLst/>
                <a:uLnTx/>
                <a:uFillTx/>
                <a:latin typeface="Calibri" panose="020F0502020204030204"/>
                <a:ea typeface="+mn-ea"/>
                <a:cs typeface="+mn-cs"/>
              </a:rPr>
              <a:t> </a:t>
            </a:r>
            <a:r>
              <a:rPr lang="en-US" sz="3200" b="1" i="1">
                <a:latin typeface="Calibri" panose="020F0502020204030204"/>
              </a:rPr>
              <a:t>lại toàn bộ </a:t>
            </a:r>
            <a:r>
              <a:rPr kumimoji="0" lang="en-US" sz="3200" b="1" i="1" u="none" strike="noStrike" kern="1200" cap="none" spc="0" normalizeH="0" baseline="0" noProof="0">
                <a:ln>
                  <a:noFill/>
                </a:ln>
                <a:effectLst/>
                <a:uLnTx/>
                <a:uFillTx/>
                <a:latin typeface="Calibri" panose="020F0502020204030204"/>
                <a:ea typeface="+mn-ea"/>
                <a:cs typeface="+mn-cs"/>
              </a:rPr>
              <a:t>câu </a:t>
            </a:r>
            <a:r>
              <a:rPr kumimoji="0" lang="en-US" sz="3200" b="1" i="1" u="none" strike="noStrike" kern="1200" cap="none" spc="0" normalizeH="0" baseline="0" noProof="0" err="1">
                <a:ln>
                  <a:noFill/>
                </a:ln>
                <a:effectLst/>
                <a:uLnTx/>
                <a:uFillTx/>
                <a:latin typeface="Calibri" panose="020F0502020204030204"/>
                <a:ea typeface="+mn-ea"/>
                <a:cs typeface="+mn-cs"/>
              </a:rPr>
              <a:t>chuyện</a:t>
            </a:r>
            <a:r>
              <a:rPr kumimoji="0" lang="en-US" sz="3200" b="1" i="1" u="none" strike="noStrike" kern="1200" cap="none" spc="0" normalizeH="0" baseline="0" noProof="0">
                <a:ln>
                  <a:noFill/>
                </a:ln>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a:solidFill>
                  <a:srgbClr val="FF0000"/>
                </a:solidFill>
                <a:latin typeface="Calibri" panose="020F0502020204030204"/>
              </a:rPr>
              <a:t>Thi nhạc</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6" name="Picture 65">
            <a:extLst>
              <a:ext uri="{FF2B5EF4-FFF2-40B4-BE49-F238E27FC236}">
                <a16:creationId xmlns:a16="http://schemas.microsoft.com/office/drawing/2014/main" xmlns="" id="{814F8D04-5B81-4DD1-8CCE-2A70956A26F9}"/>
              </a:ext>
            </a:extLst>
          </p:cNvPr>
          <p:cNvPicPr>
            <a:picLocks noChangeAspect="1"/>
          </p:cNvPicPr>
          <p:nvPr/>
        </p:nvPicPr>
        <p:blipFill>
          <a:blip r:embed="rId5"/>
          <a:stretch>
            <a:fillRect/>
          </a:stretch>
        </p:blipFill>
        <p:spPr>
          <a:xfrm>
            <a:off x="-69893" y="5184612"/>
            <a:ext cx="1846407" cy="1479193"/>
          </a:xfrm>
          <a:prstGeom prst="rect">
            <a:avLst/>
          </a:prstGeom>
        </p:spPr>
      </p:pic>
    </p:spTree>
    <p:extLst>
      <p:ext uri="{BB962C8B-B14F-4D97-AF65-F5344CB8AC3E}">
        <p14:creationId xmlns:p14="http://schemas.microsoft.com/office/powerpoint/2010/main" val="3285208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62" name="Picture 61" descr="A picture containing plant, flower&#10;&#10;Description automatically generated">
            <a:extLst>
              <a:ext uri="{FF2B5EF4-FFF2-40B4-BE49-F238E27FC236}">
                <a16:creationId xmlns:a16="http://schemas.microsoft.com/office/drawing/2014/main" xmlns="" id="{F15B3982-7B7E-427F-B673-DE24EDDB3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51" t="2976" r="39275" b="-2976"/>
          <a:stretch/>
        </p:blipFill>
        <p:spPr>
          <a:xfrm>
            <a:off x="4350099" y="4295212"/>
            <a:ext cx="2152340" cy="2654782"/>
          </a:xfrm>
          <a:prstGeom prst="rect">
            <a:avLst/>
          </a:prstGeom>
        </p:spPr>
      </p:pic>
      <p:sp>
        <p:nvSpPr>
          <p:cNvPr id="5" name="Title 1">
            <a:extLst>
              <a:ext uri="{FF2B5EF4-FFF2-40B4-BE49-F238E27FC236}">
                <a16:creationId xmlns:a16="http://schemas.microsoft.com/office/drawing/2014/main" xmlns="" id="{6916B3E4-0717-4540-AF5D-F816E54FE15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sp>
        <p:nvSpPr>
          <p:cNvPr id="6" name="Content Placeholder 2">
            <a:extLst>
              <a:ext uri="{FF2B5EF4-FFF2-40B4-BE49-F238E27FC236}">
                <a16:creationId xmlns:a16="http://schemas.microsoft.com/office/drawing/2014/main" xmlns="" id="{22CC2BFA-81B9-452B-95D2-8132B57E20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D215BA41-2B4C-4E24-9BC1-01168D885BE1}"/>
              </a:ext>
            </a:extLst>
          </p:cNvPr>
          <p:cNvSpPr/>
          <p:nvPr/>
        </p:nvSpPr>
        <p:spPr>
          <a:xfrm>
            <a:off x="388883" y="331075"/>
            <a:ext cx="11414234" cy="6195849"/>
          </a:xfrm>
          <a:prstGeom prst="roundRect">
            <a:avLst>
              <a:gd name="adj" fmla="val 4708"/>
            </a:avLst>
          </a:prstGeom>
          <a:solidFill>
            <a:srgbClr val="32C6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DB7E47C6-CA85-45D7-BD08-8A44CAA63351}"/>
              </a:ext>
            </a:extLst>
          </p:cNvPr>
          <p:cNvSpPr/>
          <p:nvPr/>
        </p:nvSpPr>
        <p:spPr>
          <a:xfrm>
            <a:off x="619760" y="604837"/>
            <a:ext cx="11003280" cy="5648327"/>
          </a:xfrm>
          <a:prstGeom prst="roundRect">
            <a:avLst>
              <a:gd name="adj" fmla="val 4708"/>
            </a:avLst>
          </a:prstGeom>
          <a:solidFill>
            <a:srgbClr val="32C6D4"/>
          </a:solidFill>
          <a:ln w="38100" cap="flat" cmpd="sng" algn="ctr">
            <a:solidFill>
              <a:srgbClr val="145B6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A96DE11F-6CC0-4A06-9D03-4A84C954D603}"/>
              </a:ext>
            </a:extLst>
          </p:cNvPr>
          <p:cNvSpPr/>
          <p:nvPr/>
        </p:nvSpPr>
        <p:spPr>
          <a:xfrm>
            <a:off x="1150259" y="824947"/>
            <a:ext cx="4866229"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1AF86503-CC26-45B8-9E31-F14D1D60D2E7}"/>
              </a:ext>
            </a:extLst>
          </p:cNvPr>
          <p:cNvSpPr/>
          <p:nvPr/>
        </p:nvSpPr>
        <p:spPr>
          <a:xfrm>
            <a:off x="6175511" y="823971"/>
            <a:ext cx="5238955"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descr="A picture containing plant, flower&#10;&#10;Description automatically generated">
            <a:extLst>
              <a:ext uri="{FF2B5EF4-FFF2-40B4-BE49-F238E27FC236}">
                <a16:creationId xmlns:a16="http://schemas.microsoft.com/office/drawing/2014/main" xmlns="" id="{90D28C6E-4E72-4072-88A0-D1F603741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26"/>
          <a:stretch/>
        </p:blipFill>
        <p:spPr>
          <a:xfrm>
            <a:off x="6451790" y="4203218"/>
            <a:ext cx="2152340" cy="2654782"/>
          </a:xfrm>
          <a:prstGeom prst="rect">
            <a:avLst/>
          </a:prstGeom>
        </p:spPr>
      </p:pic>
      <p:pic>
        <p:nvPicPr>
          <p:cNvPr id="61" name="Picture 60" descr="A picture containing plant, flower&#10;&#10;Description automatically generated">
            <a:extLst>
              <a:ext uri="{FF2B5EF4-FFF2-40B4-BE49-F238E27FC236}">
                <a16:creationId xmlns:a16="http://schemas.microsoft.com/office/drawing/2014/main" xmlns="" id="{DE93F54A-6204-4221-9D12-0A1AC22116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579073" y="4209871"/>
            <a:ext cx="4424054" cy="2654782"/>
          </a:xfrm>
          <a:prstGeom prst="rect">
            <a:avLst/>
          </a:prstGeom>
        </p:spPr>
      </p:pic>
      <p:pic>
        <p:nvPicPr>
          <p:cNvPr id="3" name="Picture 2">
            <a:extLst>
              <a:ext uri="{FF2B5EF4-FFF2-40B4-BE49-F238E27FC236}">
                <a16:creationId xmlns:a16="http://schemas.microsoft.com/office/drawing/2014/main" xmlns="" id="{AF322A81-9E09-455A-81E3-29CA454B49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317" y="4364812"/>
            <a:ext cx="4568505" cy="1914098"/>
          </a:xfrm>
          <a:prstGeom prst="rect">
            <a:avLst/>
          </a:prstGeom>
        </p:spPr>
      </p:pic>
      <p:pic>
        <p:nvPicPr>
          <p:cNvPr id="63" name="Picture 62" descr="A picture containing plant, flower&#10;&#10;Description automatically generated">
            <a:extLst>
              <a:ext uri="{FF2B5EF4-FFF2-40B4-BE49-F238E27FC236}">
                <a16:creationId xmlns:a16="http://schemas.microsoft.com/office/drawing/2014/main" xmlns="" id="{497138AC-6420-48DF-B767-79BB113A1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flipH="1">
            <a:off x="-73955" y="4239313"/>
            <a:ext cx="4424054" cy="2654782"/>
          </a:xfrm>
          <a:prstGeom prst="rect">
            <a:avLst/>
          </a:prstGeom>
        </p:spPr>
      </p:pic>
      <p:pic>
        <p:nvPicPr>
          <p:cNvPr id="53" name="Hình ảnh 4">
            <a:extLst>
              <a:ext uri="{FF2B5EF4-FFF2-40B4-BE49-F238E27FC236}">
                <a16:creationId xmlns:a16="http://schemas.microsoft.com/office/drawing/2014/main" xmlns="" id="{31D9211D-A833-41C1-9D28-46B2D1319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6544" y="1875958"/>
            <a:ext cx="4017527" cy="4098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 name="TextBox 53">
            <a:extLst>
              <a:ext uri="{FF2B5EF4-FFF2-40B4-BE49-F238E27FC236}">
                <a16:creationId xmlns:a16="http://schemas.microsoft.com/office/drawing/2014/main" xmlns="" id="{DF03AA0E-0095-44ED-B97A-E29B806E61AD}"/>
              </a:ext>
            </a:extLst>
          </p:cNvPr>
          <p:cNvSpPr txBox="1"/>
          <p:nvPr/>
        </p:nvSpPr>
        <p:spPr>
          <a:xfrm>
            <a:off x="1551317" y="1148202"/>
            <a:ext cx="3624185" cy="3416320"/>
          </a:xfrm>
          <a:prstGeom prst="rect">
            <a:avLst/>
          </a:prstGeom>
          <a:noFill/>
        </p:spPr>
        <p:txBody>
          <a:bodyPr wrap="square">
            <a:spAutoFit/>
          </a:bodyPr>
          <a:lstStyle/>
          <a:p>
            <a:pPr algn="just"/>
            <a:r>
              <a:rPr lang="en-US" sz="2400" b="1" i="0">
                <a:solidFill>
                  <a:schemeClr val="accent1">
                    <a:lumMod val="75000"/>
                  </a:schemeClr>
                </a:solidFill>
                <a:effectLst/>
                <a:latin typeface="Calibri" panose="020F0502020204030204" pitchFamily="34" charset="0"/>
                <a:cs typeface="Calibri" panose="020F0502020204030204" pitchFamily="34" charset="0"/>
              </a:rPr>
              <a:t>    </a:t>
            </a:r>
            <a:r>
              <a:rPr lang="vi-VN" sz="2400" b="1" i="0">
                <a:solidFill>
                  <a:schemeClr val="accent1">
                    <a:lumMod val="75000"/>
                  </a:schemeClr>
                </a:solidFill>
                <a:effectLst/>
                <a:latin typeface="Calibri" panose="020F0502020204030204" pitchFamily="34" charset="0"/>
                <a:cs typeface="Calibri" panose="020F0502020204030204" pitchFamily="34" charset="0"/>
              </a:rPr>
              <a:t>Cuối cùng là phần tình diễn của Vịt với tác phẩm “Ao nhà”. Phong cách biểu diên lôi cuốn làm mọi người hào hứng vỗ tay nhịp theo “Quạc quạc... quạc quạc!”. Âm nhạc diễn tả buổi sáng đẹp trời, mặt ao trong trẻo gợn lăn tăn.</a:t>
            </a:r>
            <a:endParaRPr lang="en-US" sz="2400" b="1">
              <a:solidFill>
                <a:schemeClr val="accent1">
                  <a:lumMod val="75000"/>
                </a:schemeClr>
              </a:solidFill>
              <a:latin typeface="Calibri" panose="020F0502020204030204" pitchFamily="34" charset="0"/>
              <a:cs typeface="Calibri" panose="020F0502020204030204" pitchFamily="34" charset="0"/>
            </a:endParaRPr>
          </a:p>
        </p:txBody>
      </p:sp>
      <p:grpSp>
        <p:nvGrpSpPr>
          <p:cNvPr id="55" name="Group 54">
            <a:extLst>
              <a:ext uri="{FF2B5EF4-FFF2-40B4-BE49-F238E27FC236}">
                <a16:creationId xmlns:a16="http://schemas.microsoft.com/office/drawing/2014/main" xmlns="" id="{7F0FA8DB-B1A7-4DCB-8024-0FDBE9C5FA9C}"/>
              </a:ext>
            </a:extLst>
          </p:cNvPr>
          <p:cNvGrpSpPr/>
          <p:nvPr/>
        </p:nvGrpSpPr>
        <p:grpSpPr>
          <a:xfrm>
            <a:off x="687547" y="951020"/>
            <a:ext cx="485745" cy="4930587"/>
            <a:chOff x="672537" y="893383"/>
            <a:chExt cx="507331" cy="5149699"/>
          </a:xfrm>
        </p:grpSpPr>
        <p:grpSp>
          <p:nvGrpSpPr>
            <p:cNvPr id="56" name="Group 55">
              <a:extLst>
                <a:ext uri="{FF2B5EF4-FFF2-40B4-BE49-F238E27FC236}">
                  <a16:creationId xmlns:a16="http://schemas.microsoft.com/office/drawing/2014/main" xmlns="" id="{B0AB6994-9AAE-4277-8633-75088D1A11C3}"/>
                </a:ext>
              </a:extLst>
            </p:cNvPr>
            <p:cNvGrpSpPr/>
            <p:nvPr/>
          </p:nvGrpSpPr>
          <p:grpSpPr>
            <a:xfrm>
              <a:off x="672537" y="893383"/>
              <a:ext cx="497202" cy="3860163"/>
              <a:chOff x="723958" y="1031171"/>
              <a:chExt cx="497202" cy="3860163"/>
            </a:xfrm>
          </p:grpSpPr>
          <p:sp>
            <p:nvSpPr>
              <p:cNvPr id="58" name="Freeform: Shape 57">
                <a:extLst>
                  <a:ext uri="{FF2B5EF4-FFF2-40B4-BE49-F238E27FC236}">
                    <a16:creationId xmlns:a16="http://schemas.microsoft.com/office/drawing/2014/main" xmlns="" id="{60B78D46-F50E-4B01-B523-950F1BCB009E}"/>
                  </a:ext>
                </a:extLst>
              </p:cNvPr>
              <p:cNvSpPr/>
              <p:nvPr/>
            </p:nvSpPr>
            <p:spPr>
              <a:xfrm>
                <a:off x="852137" y="1031171"/>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01FFD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02B735D6-03D4-4220-A793-FB3E74C71E2E}"/>
                  </a:ext>
                </a:extLst>
              </p:cNvPr>
              <p:cNvSpPr/>
              <p:nvPr/>
            </p:nvSpPr>
            <p:spPr>
              <a:xfrm>
                <a:off x="851861" y="2317092"/>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7CDAE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89945621-8FBC-46A6-8E78-A506727DC24C}"/>
                  </a:ext>
                </a:extLst>
              </p:cNvPr>
              <p:cNvSpPr/>
              <p:nvPr/>
            </p:nvSpPr>
            <p:spPr>
              <a:xfrm>
                <a:off x="723958" y="3602300"/>
                <a:ext cx="497202"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FF0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7" name="Freeform: Shape 56">
              <a:extLst>
                <a:ext uri="{FF2B5EF4-FFF2-40B4-BE49-F238E27FC236}">
                  <a16:creationId xmlns:a16="http://schemas.microsoft.com/office/drawing/2014/main" xmlns="" id="{95131CEC-7BA9-4010-9687-FCACC97A5CDB}"/>
                </a:ext>
              </a:extLst>
            </p:cNvPr>
            <p:cNvSpPr/>
            <p:nvPr/>
          </p:nvSpPr>
          <p:spPr>
            <a:xfrm>
              <a:off x="810845" y="4754048"/>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1F1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5" name="TextBox 64">
            <a:extLst>
              <a:ext uri="{FF2B5EF4-FFF2-40B4-BE49-F238E27FC236}">
                <a16:creationId xmlns:a16="http://schemas.microsoft.com/office/drawing/2014/main" xmlns="" id="{7C7E2B88-9814-481E-BD0B-411EC48490E7}"/>
              </a:ext>
            </a:extLst>
          </p:cNvPr>
          <p:cNvSpPr txBox="1"/>
          <p:nvPr/>
        </p:nvSpPr>
        <p:spPr>
          <a:xfrm>
            <a:off x="5839214" y="778477"/>
            <a:ext cx="64594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effectLst/>
                <a:uLnTx/>
                <a:uFillTx/>
                <a:latin typeface="Calibri" panose="020F0502020204030204"/>
                <a:ea typeface="+mn-ea"/>
                <a:cs typeface="+mn-cs"/>
              </a:rPr>
              <a:t>Kể</a:t>
            </a:r>
            <a:r>
              <a:rPr kumimoji="0" lang="en-US" sz="3200" b="1" i="1" u="none" strike="noStrike" kern="1200" cap="none" spc="0" normalizeH="0" baseline="0" noProof="0">
                <a:ln>
                  <a:noFill/>
                </a:ln>
                <a:effectLst/>
                <a:uLnTx/>
                <a:uFillTx/>
                <a:latin typeface="Calibri" panose="020F0502020204030204"/>
                <a:ea typeface="+mn-ea"/>
                <a:cs typeface="+mn-cs"/>
              </a:rPr>
              <a:t> </a:t>
            </a:r>
            <a:r>
              <a:rPr lang="en-US" sz="3200" b="1" i="1">
                <a:latin typeface="Calibri" panose="020F0502020204030204"/>
              </a:rPr>
              <a:t>lại toàn bộ </a:t>
            </a:r>
            <a:r>
              <a:rPr kumimoji="0" lang="en-US" sz="3200" b="1" i="1" u="none" strike="noStrike" kern="1200" cap="none" spc="0" normalizeH="0" baseline="0" noProof="0">
                <a:ln>
                  <a:noFill/>
                </a:ln>
                <a:effectLst/>
                <a:uLnTx/>
                <a:uFillTx/>
                <a:latin typeface="Calibri" panose="020F0502020204030204"/>
                <a:ea typeface="+mn-ea"/>
                <a:cs typeface="+mn-cs"/>
              </a:rPr>
              <a:t>câu </a:t>
            </a:r>
            <a:r>
              <a:rPr kumimoji="0" lang="en-US" sz="3200" b="1" i="1" u="none" strike="noStrike" kern="1200" cap="none" spc="0" normalizeH="0" baseline="0" noProof="0" err="1">
                <a:ln>
                  <a:noFill/>
                </a:ln>
                <a:effectLst/>
                <a:uLnTx/>
                <a:uFillTx/>
                <a:latin typeface="Calibri" panose="020F0502020204030204"/>
                <a:ea typeface="+mn-ea"/>
                <a:cs typeface="+mn-cs"/>
              </a:rPr>
              <a:t>chuyện</a:t>
            </a:r>
            <a:r>
              <a:rPr kumimoji="0" lang="en-US" sz="3200" b="1" i="1"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a:solidFill>
                  <a:srgbClr val="FF0000"/>
                </a:solidFill>
                <a:latin typeface="Calibri" panose="020F0502020204030204"/>
              </a:rPr>
              <a:t>Thi nhạc</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6" name="Picture 65">
            <a:extLst>
              <a:ext uri="{FF2B5EF4-FFF2-40B4-BE49-F238E27FC236}">
                <a16:creationId xmlns:a16="http://schemas.microsoft.com/office/drawing/2014/main" xmlns="" id="{B5715197-6F5D-4F53-86FF-07318C8AB00D}"/>
              </a:ext>
            </a:extLst>
          </p:cNvPr>
          <p:cNvPicPr>
            <a:picLocks noChangeAspect="1"/>
          </p:cNvPicPr>
          <p:nvPr/>
        </p:nvPicPr>
        <p:blipFill>
          <a:blip r:embed="rId6"/>
          <a:stretch>
            <a:fillRect/>
          </a:stretch>
        </p:blipFill>
        <p:spPr>
          <a:xfrm>
            <a:off x="46696" y="5213269"/>
            <a:ext cx="1846407" cy="1479193"/>
          </a:xfrm>
          <a:prstGeom prst="rect">
            <a:avLst/>
          </a:prstGeom>
        </p:spPr>
      </p:pic>
      <p:grpSp>
        <p:nvGrpSpPr>
          <p:cNvPr id="14" name="Group 13">
            <a:extLst>
              <a:ext uri="{FF2B5EF4-FFF2-40B4-BE49-F238E27FC236}">
                <a16:creationId xmlns:a16="http://schemas.microsoft.com/office/drawing/2014/main" xmlns="" id="{ED21C9F9-1C59-4AC1-A8C2-E3D2227BF36B}"/>
              </a:ext>
            </a:extLst>
          </p:cNvPr>
          <p:cNvGrpSpPr/>
          <p:nvPr/>
        </p:nvGrpSpPr>
        <p:grpSpPr>
          <a:xfrm>
            <a:off x="5438965" y="227220"/>
            <a:ext cx="1424287" cy="5779550"/>
            <a:chOff x="5409570" y="171292"/>
            <a:chExt cx="1489737" cy="6045138"/>
          </a:xfrm>
        </p:grpSpPr>
        <p:grpSp>
          <p:nvGrpSpPr>
            <p:cNvPr id="15" name="Group 14">
              <a:extLst>
                <a:ext uri="{FF2B5EF4-FFF2-40B4-BE49-F238E27FC236}">
                  <a16:creationId xmlns:a16="http://schemas.microsoft.com/office/drawing/2014/main" xmlns="" id="{5BB2F8B3-1CEF-46C2-9227-77A00B0DA0FE}"/>
                </a:ext>
              </a:extLst>
            </p:cNvPr>
            <p:cNvGrpSpPr/>
            <p:nvPr/>
          </p:nvGrpSpPr>
          <p:grpSpPr>
            <a:xfrm>
              <a:off x="5409570" y="171292"/>
              <a:ext cx="1395913" cy="1289034"/>
              <a:chOff x="5243513" y="74364"/>
              <a:chExt cx="1704974" cy="1474662"/>
            </a:xfrm>
          </p:grpSpPr>
          <p:sp>
            <p:nvSpPr>
              <p:cNvPr id="48" name="Oval 47">
                <a:extLst>
                  <a:ext uri="{FF2B5EF4-FFF2-40B4-BE49-F238E27FC236}">
                    <a16:creationId xmlns:a16="http://schemas.microsoft.com/office/drawing/2014/main" xmlns="" id="{DCFEA0DC-41D3-4682-8962-B8EE86B0E225}"/>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B87540E1-DC6A-4121-8486-F98D4BAD87C3}"/>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xmlns="" id="{9275F5B0-63D3-4510-B4BC-46E022D64892}"/>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7C1EA9B5-22DE-47C0-AE38-ABBE80664C95}"/>
                </a:ext>
              </a:extLst>
            </p:cNvPr>
            <p:cNvGrpSpPr/>
            <p:nvPr/>
          </p:nvGrpSpPr>
          <p:grpSpPr>
            <a:xfrm>
              <a:off x="5421298" y="765805"/>
              <a:ext cx="1395913" cy="1289034"/>
              <a:chOff x="5243513" y="74364"/>
              <a:chExt cx="1704974" cy="1474662"/>
            </a:xfrm>
          </p:grpSpPr>
          <p:sp>
            <p:nvSpPr>
              <p:cNvPr id="45" name="Oval 44">
                <a:extLst>
                  <a:ext uri="{FF2B5EF4-FFF2-40B4-BE49-F238E27FC236}">
                    <a16:creationId xmlns:a16="http://schemas.microsoft.com/office/drawing/2014/main" xmlns="" id="{5F3A231C-7599-4746-9E8F-DE59CF2C2559}"/>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DE35174E-34C7-4B37-8E82-4CB1681451BF}"/>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Arc 46">
                <a:extLst>
                  <a:ext uri="{FF2B5EF4-FFF2-40B4-BE49-F238E27FC236}">
                    <a16:creationId xmlns:a16="http://schemas.microsoft.com/office/drawing/2014/main" xmlns="" id="{771ADB23-4EE4-43DD-8B5F-19CAE8FEC2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9EA30136-6C45-46AD-A493-C1E6A549C02A}"/>
                </a:ext>
              </a:extLst>
            </p:cNvPr>
            <p:cNvGrpSpPr/>
            <p:nvPr/>
          </p:nvGrpSpPr>
          <p:grpSpPr>
            <a:xfrm>
              <a:off x="5433026" y="1360318"/>
              <a:ext cx="1395913" cy="1289034"/>
              <a:chOff x="5243513" y="74364"/>
              <a:chExt cx="1704974" cy="1474662"/>
            </a:xfrm>
          </p:grpSpPr>
          <p:sp>
            <p:nvSpPr>
              <p:cNvPr id="42" name="Oval 41">
                <a:extLst>
                  <a:ext uri="{FF2B5EF4-FFF2-40B4-BE49-F238E27FC236}">
                    <a16:creationId xmlns:a16="http://schemas.microsoft.com/office/drawing/2014/main" xmlns="" id="{D5A8755F-575D-44AC-AD32-9586C5B0176E}"/>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30E1C47-A1AC-4CAF-9811-B3247021A25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Arc 43">
                <a:extLst>
                  <a:ext uri="{FF2B5EF4-FFF2-40B4-BE49-F238E27FC236}">
                    <a16:creationId xmlns:a16="http://schemas.microsoft.com/office/drawing/2014/main" xmlns="" id="{7667AEA6-2FA3-4695-8639-180F8E873C8F}"/>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CB6FABAB-4613-4BE9-9FE0-4C7360215AD8}"/>
                </a:ext>
              </a:extLst>
            </p:cNvPr>
            <p:cNvGrpSpPr/>
            <p:nvPr/>
          </p:nvGrpSpPr>
          <p:grpSpPr>
            <a:xfrm>
              <a:off x="5444754" y="1954831"/>
              <a:ext cx="1395913" cy="1289034"/>
              <a:chOff x="5243513" y="74364"/>
              <a:chExt cx="1704974" cy="1474662"/>
            </a:xfrm>
          </p:grpSpPr>
          <p:sp>
            <p:nvSpPr>
              <p:cNvPr id="39" name="Oval 38">
                <a:extLst>
                  <a:ext uri="{FF2B5EF4-FFF2-40B4-BE49-F238E27FC236}">
                    <a16:creationId xmlns:a16="http://schemas.microsoft.com/office/drawing/2014/main" xmlns="" id="{BAF89F37-B9FB-4CC0-8491-CE8E5570854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xmlns="" id="{DBA1BE8B-6858-4955-B2C1-19057C77B69B}"/>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Arc 40">
                <a:extLst>
                  <a:ext uri="{FF2B5EF4-FFF2-40B4-BE49-F238E27FC236}">
                    <a16:creationId xmlns:a16="http://schemas.microsoft.com/office/drawing/2014/main" xmlns="" id="{281DE23F-D43C-4CEF-A522-A7B5083B9D9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3449E018-73C3-4277-9078-B9BB684ABFBA}"/>
                </a:ext>
              </a:extLst>
            </p:cNvPr>
            <p:cNvGrpSpPr/>
            <p:nvPr/>
          </p:nvGrpSpPr>
          <p:grpSpPr>
            <a:xfrm>
              <a:off x="5456482" y="2549344"/>
              <a:ext cx="1395913" cy="1289034"/>
              <a:chOff x="5243513" y="74364"/>
              <a:chExt cx="1704974" cy="1474662"/>
            </a:xfrm>
          </p:grpSpPr>
          <p:sp>
            <p:nvSpPr>
              <p:cNvPr id="36" name="Oval 35">
                <a:extLst>
                  <a:ext uri="{FF2B5EF4-FFF2-40B4-BE49-F238E27FC236}">
                    <a16:creationId xmlns:a16="http://schemas.microsoft.com/office/drawing/2014/main" xmlns="" id="{5F1DFAF3-C8D9-4DA3-AFC2-448D3A997582}"/>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85DCA86A-834A-4018-B001-06D8774FB4C4}"/>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xmlns="" id="{C8CF2FCE-F959-4801-8687-DA41D189BCF5}"/>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xmlns="" id="{A1462799-1305-41C2-BADF-CBF11D3AAF43}"/>
                </a:ext>
              </a:extLst>
            </p:cNvPr>
            <p:cNvGrpSpPr/>
            <p:nvPr/>
          </p:nvGrpSpPr>
          <p:grpSpPr>
            <a:xfrm>
              <a:off x="5468210" y="3143857"/>
              <a:ext cx="1395913" cy="1289034"/>
              <a:chOff x="5243513" y="74364"/>
              <a:chExt cx="1704974" cy="1474662"/>
            </a:xfrm>
          </p:grpSpPr>
          <p:sp>
            <p:nvSpPr>
              <p:cNvPr id="33" name="Oval 32">
                <a:extLst>
                  <a:ext uri="{FF2B5EF4-FFF2-40B4-BE49-F238E27FC236}">
                    <a16:creationId xmlns:a16="http://schemas.microsoft.com/office/drawing/2014/main" xmlns="" id="{3C2BD724-BE9B-4204-96DD-4F867E657F2D}"/>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3D261630-5941-4BC2-A247-759499A06ED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xmlns="" id="{74D4FB52-3C61-43CA-AFED-E513789B3E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xmlns="" id="{62EBA30F-0E16-4A51-AC15-0B021216F443}"/>
                </a:ext>
              </a:extLst>
            </p:cNvPr>
            <p:cNvGrpSpPr/>
            <p:nvPr/>
          </p:nvGrpSpPr>
          <p:grpSpPr>
            <a:xfrm>
              <a:off x="5479938" y="3738370"/>
              <a:ext cx="1395913" cy="1289034"/>
              <a:chOff x="5243513" y="74364"/>
              <a:chExt cx="1704974" cy="1474662"/>
            </a:xfrm>
          </p:grpSpPr>
          <p:sp>
            <p:nvSpPr>
              <p:cNvPr id="30" name="Oval 29">
                <a:extLst>
                  <a:ext uri="{FF2B5EF4-FFF2-40B4-BE49-F238E27FC236}">
                    <a16:creationId xmlns:a16="http://schemas.microsoft.com/office/drawing/2014/main" xmlns="" id="{DE92BA8C-165C-4297-B5DB-B28AB1B217D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B30F58BB-DD9A-41B7-AB57-3817F4B598D7}"/>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xmlns="" id="{1E07299F-2085-4D59-B0BE-32C888366C5A}"/>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xmlns="" id="{205AD672-1569-4E95-A134-22A586DACCC4}"/>
                </a:ext>
              </a:extLst>
            </p:cNvPr>
            <p:cNvGrpSpPr/>
            <p:nvPr/>
          </p:nvGrpSpPr>
          <p:grpSpPr>
            <a:xfrm>
              <a:off x="5491666" y="4332883"/>
              <a:ext cx="1395913" cy="1289034"/>
              <a:chOff x="5243513" y="74364"/>
              <a:chExt cx="1704974" cy="1474662"/>
            </a:xfrm>
          </p:grpSpPr>
          <p:sp>
            <p:nvSpPr>
              <p:cNvPr id="27" name="Oval 26">
                <a:extLst>
                  <a:ext uri="{FF2B5EF4-FFF2-40B4-BE49-F238E27FC236}">
                    <a16:creationId xmlns:a16="http://schemas.microsoft.com/office/drawing/2014/main" xmlns="" id="{97868E74-CADC-4850-9831-16C856616BC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xmlns="" id="{82BA0A9A-719D-4D1C-8F20-F3C2FA3063C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xmlns="" id="{B543E1FE-3792-4EE7-8EEB-7DCCC7A28488}"/>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699F13D6-06A9-4590-A881-3A63B0D6F7A6}"/>
                </a:ext>
              </a:extLst>
            </p:cNvPr>
            <p:cNvGrpSpPr/>
            <p:nvPr/>
          </p:nvGrpSpPr>
          <p:grpSpPr>
            <a:xfrm>
              <a:off x="5503394" y="4927396"/>
              <a:ext cx="1395913" cy="1289034"/>
              <a:chOff x="5243513" y="74364"/>
              <a:chExt cx="1704974" cy="1474662"/>
            </a:xfrm>
          </p:grpSpPr>
          <p:sp>
            <p:nvSpPr>
              <p:cNvPr id="24" name="Oval 23">
                <a:extLst>
                  <a:ext uri="{FF2B5EF4-FFF2-40B4-BE49-F238E27FC236}">
                    <a16:creationId xmlns:a16="http://schemas.microsoft.com/office/drawing/2014/main" xmlns="" id="{C1150862-E50F-4450-B5F6-995B01A96CA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D6EBD37E-4E99-40A9-8143-763AC64C6E8C}"/>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xmlns="" id="{34B0291B-1C49-47DB-A1AC-41021D78E8FD}"/>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1183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62" name="Picture 61" descr="A picture containing plant, flower&#10;&#10;Description automatically generated">
            <a:extLst>
              <a:ext uri="{FF2B5EF4-FFF2-40B4-BE49-F238E27FC236}">
                <a16:creationId xmlns:a16="http://schemas.microsoft.com/office/drawing/2014/main" xmlns="" id="{F15B3982-7B7E-427F-B673-DE24EDDB3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51" t="2976" r="39275" b="-2976"/>
          <a:stretch/>
        </p:blipFill>
        <p:spPr>
          <a:xfrm>
            <a:off x="4350099" y="4295212"/>
            <a:ext cx="2152340" cy="2654782"/>
          </a:xfrm>
          <a:prstGeom prst="rect">
            <a:avLst/>
          </a:prstGeom>
        </p:spPr>
      </p:pic>
      <p:sp>
        <p:nvSpPr>
          <p:cNvPr id="5" name="Title 1">
            <a:extLst>
              <a:ext uri="{FF2B5EF4-FFF2-40B4-BE49-F238E27FC236}">
                <a16:creationId xmlns:a16="http://schemas.microsoft.com/office/drawing/2014/main" xmlns="" id="{6916B3E4-0717-4540-AF5D-F816E54FE15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sp>
        <p:nvSpPr>
          <p:cNvPr id="6" name="Content Placeholder 2">
            <a:extLst>
              <a:ext uri="{FF2B5EF4-FFF2-40B4-BE49-F238E27FC236}">
                <a16:creationId xmlns:a16="http://schemas.microsoft.com/office/drawing/2014/main" xmlns="" id="{22CC2BFA-81B9-452B-95D2-8132B57E20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D215BA41-2B4C-4E24-9BC1-01168D885BE1}"/>
              </a:ext>
            </a:extLst>
          </p:cNvPr>
          <p:cNvSpPr/>
          <p:nvPr/>
        </p:nvSpPr>
        <p:spPr>
          <a:xfrm>
            <a:off x="388883" y="331076"/>
            <a:ext cx="11414234" cy="6195849"/>
          </a:xfrm>
          <a:prstGeom prst="roundRect">
            <a:avLst>
              <a:gd name="adj" fmla="val 4708"/>
            </a:avLst>
          </a:prstGeom>
          <a:solidFill>
            <a:srgbClr val="32C6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DB7E47C6-CA85-45D7-BD08-8A44CAA63351}"/>
              </a:ext>
            </a:extLst>
          </p:cNvPr>
          <p:cNvSpPr/>
          <p:nvPr/>
        </p:nvSpPr>
        <p:spPr>
          <a:xfrm>
            <a:off x="619760" y="604837"/>
            <a:ext cx="11003280" cy="5648327"/>
          </a:xfrm>
          <a:prstGeom prst="roundRect">
            <a:avLst>
              <a:gd name="adj" fmla="val 4708"/>
            </a:avLst>
          </a:prstGeom>
          <a:solidFill>
            <a:srgbClr val="32C6D4"/>
          </a:solidFill>
          <a:ln w="38100" cap="flat" cmpd="sng" algn="ctr">
            <a:solidFill>
              <a:srgbClr val="145B6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A96DE11F-6CC0-4A06-9D03-4A84C954D603}"/>
              </a:ext>
            </a:extLst>
          </p:cNvPr>
          <p:cNvSpPr/>
          <p:nvPr/>
        </p:nvSpPr>
        <p:spPr>
          <a:xfrm>
            <a:off x="1150259" y="824947"/>
            <a:ext cx="4866229"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1AF86503-CC26-45B8-9E31-F14D1D60D2E7}"/>
              </a:ext>
            </a:extLst>
          </p:cNvPr>
          <p:cNvSpPr/>
          <p:nvPr/>
        </p:nvSpPr>
        <p:spPr>
          <a:xfrm>
            <a:off x="6175512" y="823971"/>
            <a:ext cx="5061448"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ED21C9F9-1C59-4AC1-A8C2-E3D2227BF36B}"/>
              </a:ext>
            </a:extLst>
          </p:cNvPr>
          <p:cNvGrpSpPr/>
          <p:nvPr/>
        </p:nvGrpSpPr>
        <p:grpSpPr>
          <a:xfrm>
            <a:off x="5438965" y="227220"/>
            <a:ext cx="1424287" cy="5779550"/>
            <a:chOff x="5409570" y="171292"/>
            <a:chExt cx="1489737" cy="6045138"/>
          </a:xfrm>
        </p:grpSpPr>
        <p:grpSp>
          <p:nvGrpSpPr>
            <p:cNvPr id="15" name="Group 14">
              <a:extLst>
                <a:ext uri="{FF2B5EF4-FFF2-40B4-BE49-F238E27FC236}">
                  <a16:creationId xmlns:a16="http://schemas.microsoft.com/office/drawing/2014/main" xmlns="" id="{5BB2F8B3-1CEF-46C2-9227-77A00B0DA0FE}"/>
                </a:ext>
              </a:extLst>
            </p:cNvPr>
            <p:cNvGrpSpPr/>
            <p:nvPr/>
          </p:nvGrpSpPr>
          <p:grpSpPr>
            <a:xfrm>
              <a:off x="5409570" y="171292"/>
              <a:ext cx="1395913" cy="1289034"/>
              <a:chOff x="5243513" y="74364"/>
              <a:chExt cx="1704974" cy="1474662"/>
            </a:xfrm>
          </p:grpSpPr>
          <p:sp>
            <p:nvSpPr>
              <p:cNvPr id="48" name="Oval 47">
                <a:extLst>
                  <a:ext uri="{FF2B5EF4-FFF2-40B4-BE49-F238E27FC236}">
                    <a16:creationId xmlns:a16="http://schemas.microsoft.com/office/drawing/2014/main" xmlns="" id="{DCFEA0DC-41D3-4682-8962-B8EE86B0E225}"/>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B87540E1-DC6A-4121-8486-F98D4BAD87C3}"/>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xmlns="" id="{9275F5B0-63D3-4510-B4BC-46E022D64892}"/>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7C1EA9B5-22DE-47C0-AE38-ABBE80664C95}"/>
                </a:ext>
              </a:extLst>
            </p:cNvPr>
            <p:cNvGrpSpPr/>
            <p:nvPr/>
          </p:nvGrpSpPr>
          <p:grpSpPr>
            <a:xfrm>
              <a:off x="5421298" y="765805"/>
              <a:ext cx="1395913" cy="1289034"/>
              <a:chOff x="5243513" y="74364"/>
              <a:chExt cx="1704974" cy="1474662"/>
            </a:xfrm>
          </p:grpSpPr>
          <p:sp>
            <p:nvSpPr>
              <p:cNvPr id="45" name="Oval 44">
                <a:extLst>
                  <a:ext uri="{FF2B5EF4-FFF2-40B4-BE49-F238E27FC236}">
                    <a16:creationId xmlns:a16="http://schemas.microsoft.com/office/drawing/2014/main" xmlns="" id="{5F3A231C-7599-4746-9E8F-DE59CF2C2559}"/>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DE35174E-34C7-4B37-8E82-4CB1681451BF}"/>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Arc 46">
                <a:extLst>
                  <a:ext uri="{FF2B5EF4-FFF2-40B4-BE49-F238E27FC236}">
                    <a16:creationId xmlns:a16="http://schemas.microsoft.com/office/drawing/2014/main" xmlns="" id="{771ADB23-4EE4-43DD-8B5F-19CAE8FEC2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9EA30136-6C45-46AD-A493-C1E6A549C02A}"/>
                </a:ext>
              </a:extLst>
            </p:cNvPr>
            <p:cNvGrpSpPr/>
            <p:nvPr/>
          </p:nvGrpSpPr>
          <p:grpSpPr>
            <a:xfrm>
              <a:off x="5433026" y="1360318"/>
              <a:ext cx="1395913" cy="1289034"/>
              <a:chOff x="5243513" y="74364"/>
              <a:chExt cx="1704974" cy="1474662"/>
            </a:xfrm>
          </p:grpSpPr>
          <p:sp>
            <p:nvSpPr>
              <p:cNvPr id="42" name="Oval 41">
                <a:extLst>
                  <a:ext uri="{FF2B5EF4-FFF2-40B4-BE49-F238E27FC236}">
                    <a16:creationId xmlns:a16="http://schemas.microsoft.com/office/drawing/2014/main" xmlns="" id="{D5A8755F-575D-44AC-AD32-9586C5B0176E}"/>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30E1C47-A1AC-4CAF-9811-B3247021A25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Arc 43">
                <a:extLst>
                  <a:ext uri="{FF2B5EF4-FFF2-40B4-BE49-F238E27FC236}">
                    <a16:creationId xmlns:a16="http://schemas.microsoft.com/office/drawing/2014/main" xmlns="" id="{7667AEA6-2FA3-4695-8639-180F8E873C8F}"/>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CB6FABAB-4613-4BE9-9FE0-4C7360215AD8}"/>
                </a:ext>
              </a:extLst>
            </p:cNvPr>
            <p:cNvGrpSpPr/>
            <p:nvPr/>
          </p:nvGrpSpPr>
          <p:grpSpPr>
            <a:xfrm>
              <a:off x="5444754" y="1954831"/>
              <a:ext cx="1395913" cy="1289034"/>
              <a:chOff x="5243513" y="74364"/>
              <a:chExt cx="1704974" cy="1474662"/>
            </a:xfrm>
          </p:grpSpPr>
          <p:sp>
            <p:nvSpPr>
              <p:cNvPr id="39" name="Oval 38">
                <a:extLst>
                  <a:ext uri="{FF2B5EF4-FFF2-40B4-BE49-F238E27FC236}">
                    <a16:creationId xmlns:a16="http://schemas.microsoft.com/office/drawing/2014/main" xmlns="" id="{BAF89F37-B9FB-4CC0-8491-CE8E5570854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xmlns="" id="{DBA1BE8B-6858-4955-B2C1-19057C77B69B}"/>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Arc 40">
                <a:extLst>
                  <a:ext uri="{FF2B5EF4-FFF2-40B4-BE49-F238E27FC236}">
                    <a16:creationId xmlns:a16="http://schemas.microsoft.com/office/drawing/2014/main" xmlns="" id="{281DE23F-D43C-4CEF-A522-A7B5083B9D9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3449E018-73C3-4277-9078-B9BB684ABFBA}"/>
                </a:ext>
              </a:extLst>
            </p:cNvPr>
            <p:cNvGrpSpPr/>
            <p:nvPr/>
          </p:nvGrpSpPr>
          <p:grpSpPr>
            <a:xfrm>
              <a:off x="5456482" y="2549344"/>
              <a:ext cx="1395913" cy="1289034"/>
              <a:chOff x="5243513" y="74364"/>
              <a:chExt cx="1704974" cy="1474662"/>
            </a:xfrm>
          </p:grpSpPr>
          <p:sp>
            <p:nvSpPr>
              <p:cNvPr id="36" name="Oval 35">
                <a:extLst>
                  <a:ext uri="{FF2B5EF4-FFF2-40B4-BE49-F238E27FC236}">
                    <a16:creationId xmlns:a16="http://schemas.microsoft.com/office/drawing/2014/main" xmlns="" id="{5F1DFAF3-C8D9-4DA3-AFC2-448D3A997582}"/>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85DCA86A-834A-4018-B001-06D8774FB4C4}"/>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xmlns="" id="{C8CF2FCE-F959-4801-8687-DA41D189BCF5}"/>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xmlns="" id="{A1462799-1305-41C2-BADF-CBF11D3AAF43}"/>
                </a:ext>
              </a:extLst>
            </p:cNvPr>
            <p:cNvGrpSpPr/>
            <p:nvPr/>
          </p:nvGrpSpPr>
          <p:grpSpPr>
            <a:xfrm>
              <a:off x="5468210" y="3143857"/>
              <a:ext cx="1395913" cy="1289034"/>
              <a:chOff x="5243513" y="74364"/>
              <a:chExt cx="1704974" cy="1474662"/>
            </a:xfrm>
          </p:grpSpPr>
          <p:sp>
            <p:nvSpPr>
              <p:cNvPr id="33" name="Oval 32">
                <a:extLst>
                  <a:ext uri="{FF2B5EF4-FFF2-40B4-BE49-F238E27FC236}">
                    <a16:creationId xmlns:a16="http://schemas.microsoft.com/office/drawing/2014/main" xmlns="" id="{3C2BD724-BE9B-4204-96DD-4F867E657F2D}"/>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3D261630-5941-4BC2-A247-759499A06ED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xmlns="" id="{74D4FB52-3C61-43CA-AFED-E513789B3E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xmlns="" id="{62EBA30F-0E16-4A51-AC15-0B021216F443}"/>
                </a:ext>
              </a:extLst>
            </p:cNvPr>
            <p:cNvGrpSpPr/>
            <p:nvPr/>
          </p:nvGrpSpPr>
          <p:grpSpPr>
            <a:xfrm>
              <a:off x="5479938" y="3738370"/>
              <a:ext cx="1395913" cy="1289034"/>
              <a:chOff x="5243513" y="74364"/>
              <a:chExt cx="1704974" cy="1474662"/>
            </a:xfrm>
          </p:grpSpPr>
          <p:sp>
            <p:nvSpPr>
              <p:cNvPr id="30" name="Oval 29">
                <a:extLst>
                  <a:ext uri="{FF2B5EF4-FFF2-40B4-BE49-F238E27FC236}">
                    <a16:creationId xmlns:a16="http://schemas.microsoft.com/office/drawing/2014/main" xmlns="" id="{DE92BA8C-165C-4297-B5DB-B28AB1B217D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B30F58BB-DD9A-41B7-AB57-3817F4B598D7}"/>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xmlns="" id="{1E07299F-2085-4D59-B0BE-32C888366C5A}"/>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xmlns="" id="{205AD672-1569-4E95-A134-22A586DACCC4}"/>
                </a:ext>
              </a:extLst>
            </p:cNvPr>
            <p:cNvGrpSpPr/>
            <p:nvPr/>
          </p:nvGrpSpPr>
          <p:grpSpPr>
            <a:xfrm>
              <a:off x="5491666" y="4332883"/>
              <a:ext cx="1395913" cy="1289034"/>
              <a:chOff x="5243513" y="74364"/>
              <a:chExt cx="1704974" cy="1474662"/>
            </a:xfrm>
          </p:grpSpPr>
          <p:sp>
            <p:nvSpPr>
              <p:cNvPr id="27" name="Oval 26">
                <a:extLst>
                  <a:ext uri="{FF2B5EF4-FFF2-40B4-BE49-F238E27FC236}">
                    <a16:creationId xmlns:a16="http://schemas.microsoft.com/office/drawing/2014/main" xmlns="" id="{97868E74-CADC-4850-9831-16C856616BC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xmlns="" id="{82BA0A9A-719D-4D1C-8F20-F3C2FA3063C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xmlns="" id="{B543E1FE-3792-4EE7-8EEB-7DCCC7A28488}"/>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699F13D6-06A9-4590-A881-3A63B0D6F7A6}"/>
                </a:ext>
              </a:extLst>
            </p:cNvPr>
            <p:cNvGrpSpPr/>
            <p:nvPr/>
          </p:nvGrpSpPr>
          <p:grpSpPr>
            <a:xfrm>
              <a:off x="5503394" y="4927396"/>
              <a:ext cx="1395913" cy="1289034"/>
              <a:chOff x="5243513" y="74364"/>
              <a:chExt cx="1704974" cy="1474662"/>
            </a:xfrm>
          </p:grpSpPr>
          <p:sp>
            <p:nvSpPr>
              <p:cNvPr id="24" name="Oval 23">
                <a:extLst>
                  <a:ext uri="{FF2B5EF4-FFF2-40B4-BE49-F238E27FC236}">
                    <a16:creationId xmlns:a16="http://schemas.microsoft.com/office/drawing/2014/main" xmlns="" id="{C1150862-E50F-4450-B5F6-995B01A96CA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D6EBD37E-4E99-40A9-8143-763AC64C6E8C}"/>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xmlns="" id="{34B0291B-1C49-47DB-A1AC-41021D78E8FD}"/>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pic>
        <p:nvPicPr>
          <p:cNvPr id="60" name="Picture 59" descr="A picture containing plant, flower&#10;&#10;Description automatically generated">
            <a:extLst>
              <a:ext uri="{FF2B5EF4-FFF2-40B4-BE49-F238E27FC236}">
                <a16:creationId xmlns:a16="http://schemas.microsoft.com/office/drawing/2014/main" xmlns="" id="{90D28C6E-4E72-4072-88A0-D1F603741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26"/>
          <a:stretch/>
        </p:blipFill>
        <p:spPr>
          <a:xfrm>
            <a:off x="6451790" y="4203218"/>
            <a:ext cx="2152340" cy="2654782"/>
          </a:xfrm>
          <a:prstGeom prst="rect">
            <a:avLst/>
          </a:prstGeom>
        </p:spPr>
      </p:pic>
      <p:pic>
        <p:nvPicPr>
          <p:cNvPr id="61" name="Picture 60" descr="A picture containing plant, flower&#10;&#10;Description automatically generated">
            <a:extLst>
              <a:ext uri="{FF2B5EF4-FFF2-40B4-BE49-F238E27FC236}">
                <a16:creationId xmlns:a16="http://schemas.microsoft.com/office/drawing/2014/main" xmlns="" id="{DE93F54A-6204-4221-9D12-0A1AC22116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579073" y="4209871"/>
            <a:ext cx="4424054" cy="2654782"/>
          </a:xfrm>
          <a:prstGeom prst="rect">
            <a:avLst/>
          </a:prstGeom>
        </p:spPr>
      </p:pic>
      <p:pic>
        <p:nvPicPr>
          <p:cNvPr id="63" name="Picture 62" descr="A picture containing plant, flower&#10;&#10;Description automatically generated">
            <a:extLst>
              <a:ext uri="{FF2B5EF4-FFF2-40B4-BE49-F238E27FC236}">
                <a16:creationId xmlns:a16="http://schemas.microsoft.com/office/drawing/2014/main" xmlns="" id="{497138AC-6420-48DF-B767-79BB113A1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flipH="1">
            <a:off x="-73955" y="4239313"/>
            <a:ext cx="4424054" cy="2654782"/>
          </a:xfrm>
          <a:prstGeom prst="rect">
            <a:avLst/>
          </a:prstGeom>
        </p:spPr>
      </p:pic>
      <p:pic>
        <p:nvPicPr>
          <p:cNvPr id="53" name="Hình ảnh 4">
            <a:extLst>
              <a:ext uri="{FF2B5EF4-FFF2-40B4-BE49-F238E27FC236}">
                <a16:creationId xmlns:a16="http://schemas.microsoft.com/office/drawing/2014/main" xmlns="" id="{3D4F2A66-6CD2-47A5-8FFB-C03D6B060FC0}"/>
              </a:ext>
            </a:extLst>
          </p:cNvPr>
          <p:cNvPicPr>
            <a:picLocks noChangeAspect="1"/>
          </p:cNvPicPr>
          <p:nvPr/>
        </p:nvPicPr>
        <p:blipFill rotWithShape="1">
          <a:blip r:embed="rId4">
            <a:extLst>
              <a:ext uri="{28A0092B-C50C-407E-A947-70E740481C1C}">
                <a14:useLocalDpi xmlns:a14="http://schemas.microsoft.com/office/drawing/2010/main" val="0"/>
              </a:ext>
            </a:extLst>
          </a:blip>
          <a:srcRect r="4866"/>
          <a:stretch/>
        </p:blipFill>
        <p:spPr>
          <a:xfrm>
            <a:off x="1307648" y="1897852"/>
            <a:ext cx="3792930" cy="39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 name="TextBox 53">
            <a:extLst>
              <a:ext uri="{FF2B5EF4-FFF2-40B4-BE49-F238E27FC236}">
                <a16:creationId xmlns:a16="http://schemas.microsoft.com/office/drawing/2014/main" xmlns="" id="{EE1705AF-F3C5-4254-9954-93382ADBD5C4}"/>
              </a:ext>
            </a:extLst>
          </p:cNvPr>
          <p:cNvSpPr txBox="1"/>
          <p:nvPr/>
        </p:nvSpPr>
        <p:spPr>
          <a:xfrm>
            <a:off x="6968632" y="1297436"/>
            <a:ext cx="4131654" cy="4108817"/>
          </a:xfrm>
          <a:prstGeom prst="rect">
            <a:avLst/>
          </a:prstGeom>
          <a:noFill/>
        </p:spPr>
        <p:txBody>
          <a:bodyPr wrap="square">
            <a:spAutoFit/>
          </a:bodyPr>
          <a:lstStyle/>
          <a:p>
            <a:pPr algn="just"/>
            <a:r>
              <a:rPr lang="en-US" sz="2300" b="1" i="0">
                <a:solidFill>
                  <a:schemeClr val="accent2">
                    <a:lumMod val="75000"/>
                  </a:schemeClr>
                </a:solidFill>
                <a:effectLst/>
                <a:latin typeface="Calibri" panose="020F0502020204030204" pitchFamily="34" charset="0"/>
                <a:cs typeface="Calibri" panose="020F0502020204030204" pitchFamily="34" charset="0"/>
              </a:rPr>
              <a:t>          </a:t>
            </a:r>
            <a:r>
              <a:rPr lang="vi-VN" sz="2300" b="1" i="0">
                <a:solidFill>
                  <a:schemeClr val="accent2">
                    <a:lumMod val="75000"/>
                  </a:schemeClr>
                </a:solidFill>
                <a:effectLst/>
                <a:latin typeface="Calibri" panose="020F0502020204030204" pitchFamily="34" charset="0"/>
                <a:cs typeface="Calibri" panose="020F0502020204030204" pitchFamily="34" charset="0"/>
              </a:rPr>
              <a:t>Hội thị kết thúc, thầy giáo </a:t>
            </a:r>
            <a:endParaRPr lang="en-US" sz="2300" b="1" i="0">
              <a:solidFill>
                <a:schemeClr val="accent2">
                  <a:lumMod val="75000"/>
                </a:schemeClr>
              </a:solidFill>
              <a:effectLst/>
              <a:latin typeface="Calibri" panose="020F0502020204030204" pitchFamily="34" charset="0"/>
              <a:cs typeface="Calibri" panose="020F0502020204030204" pitchFamily="34" charset="0"/>
            </a:endParaRPr>
          </a:p>
          <a:p>
            <a:pPr algn="just"/>
            <a:r>
              <a:rPr lang="vi-VN" sz="2300" b="1" i="0">
                <a:solidFill>
                  <a:schemeClr val="accent2">
                    <a:lumMod val="75000"/>
                  </a:schemeClr>
                </a:solidFill>
                <a:effectLst/>
                <a:latin typeface="Calibri" panose="020F0502020204030204" pitchFamily="34" charset="0"/>
                <a:cs typeface="Calibri" panose="020F0502020204030204" pitchFamily="34" charset="0"/>
              </a:rPr>
              <a:t>Vàng Anh đứng lên, xúc động nói:</a:t>
            </a:r>
          </a:p>
          <a:p>
            <a:pPr algn="just"/>
            <a:r>
              <a:rPr lang="en-US" sz="2400" b="1" i="0">
                <a:solidFill>
                  <a:schemeClr val="accent2">
                    <a:lumMod val="75000"/>
                  </a:schemeClr>
                </a:solidFill>
                <a:effectLst/>
                <a:latin typeface="Calibri" panose="020F0502020204030204" pitchFamily="34" charset="0"/>
                <a:cs typeface="Calibri" panose="020F0502020204030204" pitchFamily="34" charset="0"/>
              </a:rPr>
              <a:t>         </a:t>
            </a:r>
            <a:r>
              <a:rPr lang="vi-VN" sz="2400" b="1" i="0">
                <a:solidFill>
                  <a:schemeClr val="accent2">
                    <a:lumMod val="75000"/>
                  </a:schemeClr>
                </a:solidFill>
                <a:effectLst/>
                <a:latin typeface="Calibri" panose="020F0502020204030204" pitchFamily="34" charset="0"/>
                <a:cs typeface="Calibri" panose="020F0502020204030204" pitchFamily="34" charset="0"/>
              </a:rPr>
              <a:t>- Ta rất vui lòng vì sự thành công của các con, cảm ơn các con đã cho ta niềm vui này. Ngày mai các con sẽ trở về với những miền quê yêu dấu của các con, chẳng còn ở bên ta nữa, nhưng lòng ta sẽ mãi dõi theo. </a:t>
            </a:r>
          </a:p>
        </p:txBody>
      </p:sp>
      <p:grpSp>
        <p:nvGrpSpPr>
          <p:cNvPr id="55" name="Group 54">
            <a:extLst>
              <a:ext uri="{FF2B5EF4-FFF2-40B4-BE49-F238E27FC236}">
                <a16:creationId xmlns:a16="http://schemas.microsoft.com/office/drawing/2014/main" xmlns="" id="{C2BC42F7-46D1-4A76-B78B-DD6DFAB351E0}"/>
              </a:ext>
            </a:extLst>
          </p:cNvPr>
          <p:cNvGrpSpPr/>
          <p:nvPr/>
        </p:nvGrpSpPr>
        <p:grpSpPr>
          <a:xfrm>
            <a:off x="714957" y="951020"/>
            <a:ext cx="458335" cy="4930587"/>
            <a:chOff x="701165" y="893383"/>
            <a:chExt cx="478703" cy="5149699"/>
          </a:xfrm>
        </p:grpSpPr>
        <p:grpSp>
          <p:nvGrpSpPr>
            <p:cNvPr id="56" name="Group 55">
              <a:extLst>
                <a:ext uri="{FF2B5EF4-FFF2-40B4-BE49-F238E27FC236}">
                  <a16:creationId xmlns:a16="http://schemas.microsoft.com/office/drawing/2014/main" xmlns="" id="{805D8FBB-4B32-481E-856F-DEEF5280AA81}"/>
                </a:ext>
              </a:extLst>
            </p:cNvPr>
            <p:cNvGrpSpPr/>
            <p:nvPr/>
          </p:nvGrpSpPr>
          <p:grpSpPr>
            <a:xfrm>
              <a:off x="800440" y="893383"/>
              <a:ext cx="369299" cy="3860163"/>
              <a:chOff x="851861" y="1031171"/>
              <a:chExt cx="369299" cy="3860163"/>
            </a:xfrm>
          </p:grpSpPr>
          <p:sp>
            <p:nvSpPr>
              <p:cNvPr id="58" name="Freeform: Shape 57">
                <a:extLst>
                  <a:ext uri="{FF2B5EF4-FFF2-40B4-BE49-F238E27FC236}">
                    <a16:creationId xmlns:a16="http://schemas.microsoft.com/office/drawing/2014/main" xmlns="" id="{F5D89B35-AF54-435E-810C-3CD5AB86EC55}"/>
                  </a:ext>
                </a:extLst>
              </p:cNvPr>
              <p:cNvSpPr/>
              <p:nvPr/>
            </p:nvSpPr>
            <p:spPr>
              <a:xfrm>
                <a:off x="852137" y="1031171"/>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01FFD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E1234650-6DEA-4AEA-A716-906F0F5D6406}"/>
                  </a:ext>
                </a:extLst>
              </p:cNvPr>
              <p:cNvSpPr/>
              <p:nvPr/>
            </p:nvSpPr>
            <p:spPr>
              <a:xfrm>
                <a:off x="851861" y="2317092"/>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7CDAE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93BB39DD-A8A3-45BD-92A7-6DD95F3C11C7}"/>
                  </a:ext>
                </a:extLst>
              </p:cNvPr>
              <p:cNvSpPr/>
              <p:nvPr/>
            </p:nvSpPr>
            <p:spPr>
              <a:xfrm>
                <a:off x="852137" y="3602300"/>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FF0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7" name="Freeform: Shape 56">
              <a:extLst>
                <a:ext uri="{FF2B5EF4-FFF2-40B4-BE49-F238E27FC236}">
                  <a16:creationId xmlns:a16="http://schemas.microsoft.com/office/drawing/2014/main" xmlns="" id="{3A2EDE57-AE10-4F3A-A1DC-64CD5829F723}"/>
                </a:ext>
              </a:extLst>
            </p:cNvPr>
            <p:cNvSpPr/>
            <p:nvPr/>
          </p:nvSpPr>
          <p:spPr>
            <a:xfrm>
              <a:off x="701165" y="4754048"/>
              <a:ext cx="47870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1F1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5" name="TextBox 64">
            <a:extLst>
              <a:ext uri="{FF2B5EF4-FFF2-40B4-BE49-F238E27FC236}">
                <a16:creationId xmlns:a16="http://schemas.microsoft.com/office/drawing/2014/main" xmlns="" id="{A9CCEA80-2EE0-44DA-8A23-3E7C38B0A0C4}"/>
              </a:ext>
            </a:extLst>
          </p:cNvPr>
          <p:cNvSpPr txBox="1"/>
          <p:nvPr/>
        </p:nvSpPr>
        <p:spPr>
          <a:xfrm>
            <a:off x="50762" y="838353"/>
            <a:ext cx="64594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effectLst/>
                <a:uLnTx/>
                <a:uFillTx/>
                <a:latin typeface="Calibri" panose="020F0502020204030204"/>
                <a:ea typeface="+mn-ea"/>
                <a:cs typeface="+mn-cs"/>
              </a:rPr>
              <a:t>Kể</a:t>
            </a:r>
            <a:r>
              <a:rPr kumimoji="0" lang="en-US" sz="3200" b="1" i="1" u="none" strike="noStrike" kern="1200" cap="none" spc="0" normalizeH="0" baseline="0" noProof="0">
                <a:ln>
                  <a:noFill/>
                </a:ln>
                <a:effectLst/>
                <a:uLnTx/>
                <a:uFillTx/>
                <a:latin typeface="Calibri" panose="020F0502020204030204"/>
                <a:ea typeface="+mn-ea"/>
                <a:cs typeface="+mn-cs"/>
              </a:rPr>
              <a:t> </a:t>
            </a:r>
            <a:r>
              <a:rPr lang="en-US" sz="3200" b="1" i="1">
                <a:latin typeface="Calibri" panose="020F0502020204030204"/>
              </a:rPr>
              <a:t>lại toàn bộ </a:t>
            </a:r>
            <a:r>
              <a:rPr kumimoji="0" lang="en-US" sz="3200" b="1" i="1" u="none" strike="noStrike" kern="1200" cap="none" spc="0" normalizeH="0" baseline="0" noProof="0">
                <a:ln>
                  <a:noFill/>
                </a:ln>
                <a:effectLst/>
                <a:uLnTx/>
                <a:uFillTx/>
                <a:latin typeface="Calibri" panose="020F0502020204030204"/>
                <a:ea typeface="+mn-ea"/>
                <a:cs typeface="+mn-cs"/>
              </a:rPr>
              <a:t>câu </a:t>
            </a:r>
            <a:r>
              <a:rPr kumimoji="0" lang="en-US" sz="3200" b="1" i="1" u="none" strike="noStrike" kern="1200" cap="none" spc="0" normalizeH="0" baseline="0" noProof="0" err="1">
                <a:ln>
                  <a:noFill/>
                </a:ln>
                <a:effectLst/>
                <a:uLnTx/>
                <a:uFillTx/>
                <a:latin typeface="Calibri" panose="020F0502020204030204"/>
                <a:ea typeface="+mn-ea"/>
                <a:cs typeface="+mn-cs"/>
              </a:rPr>
              <a:t>chuyện</a:t>
            </a:r>
            <a:r>
              <a:rPr kumimoji="0" lang="en-US" sz="3200" b="1" i="1" u="none" strike="noStrike" kern="1200" cap="none" spc="0" normalizeH="0" baseline="0" noProof="0">
                <a:ln>
                  <a:noFill/>
                </a:ln>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a:solidFill>
                  <a:srgbClr val="FF0000"/>
                </a:solidFill>
                <a:latin typeface="Calibri" panose="020F0502020204030204"/>
              </a:rPr>
              <a:t>Thi nhạc</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6" name="Picture 65">
            <a:extLst>
              <a:ext uri="{FF2B5EF4-FFF2-40B4-BE49-F238E27FC236}">
                <a16:creationId xmlns:a16="http://schemas.microsoft.com/office/drawing/2014/main" xmlns="" id="{6328B5CC-909C-49FA-B74D-328FF21178E4}"/>
              </a:ext>
            </a:extLst>
          </p:cNvPr>
          <p:cNvPicPr>
            <a:picLocks noChangeAspect="1"/>
          </p:cNvPicPr>
          <p:nvPr/>
        </p:nvPicPr>
        <p:blipFill>
          <a:blip r:embed="rId5"/>
          <a:stretch>
            <a:fillRect/>
          </a:stretch>
        </p:blipFill>
        <p:spPr>
          <a:xfrm>
            <a:off x="10387173" y="88921"/>
            <a:ext cx="1846407" cy="1479193"/>
          </a:xfrm>
          <a:prstGeom prst="rect">
            <a:avLst/>
          </a:prstGeom>
        </p:spPr>
      </p:pic>
      <p:pic>
        <p:nvPicPr>
          <p:cNvPr id="1026" name="Picture 2" descr="Pin by Alenka Fialková on HUDBA Hudobne nastroje | Drawing for kids, Art  for kids, Clip art">
            <a:extLst>
              <a:ext uri="{FF2B5EF4-FFF2-40B4-BE49-F238E27FC236}">
                <a16:creationId xmlns:a16="http://schemas.microsoft.com/office/drawing/2014/main" xmlns="" id="{AAC43619-A6CE-4F29-B69E-275778FDED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8939" y="4596228"/>
            <a:ext cx="2287572" cy="218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758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62" name="Picture 61" descr="A picture containing plant, flower&#10;&#10;Description automatically generated">
            <a:extLst>
              <a:ext uri="{FF2B5EF4-FFF2-40B4-BE49-F238E27FC236}">
                <a16:creationId xmlns:a16="http://schemas.microsoft.com/office/drawing/2014/main" xmlns="" id="{F15B3982-7B7E-427F-B673-DE24EDDB3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51" t="2976" r="39275" b="-2976"/>
          <a:stretch/>
        </p:blipFill>
        <p:spPr>
          <a:xfrm>
            <a:off x="4350099" y="4295212"/>
            <a:ext cx="2152340" cy="2654782"/>
          </a:xfrm>
          <a:prstGeom prst="rect">
            <a:avLst/>
          </a:prstGeom>
        </p:spPr>
      </p:pic>
      <p:sp>
        <p:nvSpPr>
          <p:cNvPr id="5" name="Title 1">
            <a:extLst>
              <a:ext uri="{FF2B5EF4-FFF2-40B4-BE49-F238E27FC236}">
                <a16:creationId xmlns:a16="http://schemas.microsoft.com/office/drawing/2014/main" xmlns="" id="{6916B3E4-0717-4540-AF5D-F816E54FE15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sp>
        <p:nvSpPr>
          <p:cNvPr id="6" name="Content Placeholder 2">
            <a:extLst>
              <a:ext uri="{FF2B5EF4-FFF2-40B4-BE49-F238E27FC236}">
                <a16:creationId xmlns:a16="http://schemas.microsoft.com/office/drawing/2014/main" xmlns="" id="{22CC2BFA-81B9-452B-95D2-8132B57E20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D215BA41-2B4C-4E24-9BC1-01168D885BE1}"/>
              </a:ext>
            </a:extLst>
          </p:cNvPr>
          <p:cNvSpPr/>
          <p:nvPr/>
        </p:nvSpPr>
        <p:spPr>
          <a:xfrm>
            <a:off x="182880" y="331076"/>
            <a:ext cx="11856720" cy="6195849"/>
          </a:xfrm>
          <a:prstGeom prst="roundRect">
            <a:avLst>
              <a:gd name="adj" fmla="val 4708"/>
            </a:avLst>
          </a:prstGeom>
          <a:solidFill>
            <a:srgbClr val="32C6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DB7E47C6-CA85-45D7-BD08-8A44CAA63351}"/>
              </a:ext>
            </a:extLst>
          </p:cNvPr>
          <p:cNvSpPr/>
          <p:nvPr/>
        </p:nvSpPr>
        <p:spPr>
          <a:xfrm>
            <a:off x="421173" y="604837"/>
            <a:ext cx="11429835" cy="5648327"/>
          </a:xfrm>
          <a:prstGeom prst="roundRect">
            <a:avLst>
              <a:gd name="adj" fmla="val 4708"/>
            </a:avLst>
          </a:prstGeom>
          <a:solidFill>
            <a:srgbClr val="32C6D4"/>
          </a:solidFill>
          <a:ln w="38100" cap="flat" cmpd="sng" algn="ctr">
            <a:solidFill>
              <a:srgbClr val="145B6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xmlns="" id="{18DB855D-4616-4CDA-BEFA-2BCA9A6A4AB4}"/>
              </a:ext>
            </a:extLst>
          </p:cNvPr>
          <p:cNvGrpSpPr/>
          <p:nvPr/>
        </p:nvGrpSpPr>
        <p:grpSpPr>
          <a:xfrm>
            <a:off x="551866" y="1016243"/>
            <a:ext cx="369299" cy="3872323"/>
            <a:chOff x="851861" y="1031171"/>
            <a:chExt cx="369299" cy="3872323"/>
          </a:xfrm>
        </p:grpSpPr>
        <p:sp>
          <p:nvSpPr>
            <p:cNvPr id="11" name="Freeform: Shape 10">
              <a:extLst>
                <a:ext uri="{FF2B5EF4-FFF2-40B4-BE49-F238E27FC236}">
                  <a16:creationId xmlns:a16="http://schemas.microsoft.com/office/drawing/2014/main" xmlns="" id="{965B601C-FADC-4BD1-B5EB-E812F059D0AE}"/>
                </a:ext>
              </a:extLst>
            </p:cNvPr>
            <p:cNvSpPr/>
            <p:nvPr/>
          </p:nvSpPr>
          <p:spPr>
            <a:xfrm>
              <a:off x="852137" y="1031171"/>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01FFD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76A5F86C-0C81-436A-8C34-E433301CBA51}"/>
                </a:ext>
              </a:extLst>
            </p:cNvPr>
            <p:cNvSpPr/>
            <p:nvPr/>
          </p:nvSpPr>
          <p:spPr>
            <a:xfrm>
              <a:off x="851861" y="2317092"/>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FF0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4DAB39D0-A80F-4C1C-9CC6-0D58BDB9926A}"/>
                </a:ext>
              </a:extLst>
            </p:cNvPr>
            <p:cNvSpPr/>
            <p:nvPr/>
          </p:nvSpPr>
          <p:spPr>
            <a:xfrm>
              <a:off x="852137" y="3614460"/>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1F1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xmlns="" id="{A96DE11F-6CC0-4A06-9D03-4A84C954D603}"/>
              </a:ext>
            </a:extLst>
          </p:cNvPr>
          <p:cNvSpPr/>
          <p:nvPr/>
        </p:nvSpPr>
        <p:spPr>
          <a:xfrm>
            <a:off x="826987" y="824947"/>
            <a:ext cx="5189501"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1AF86503-CC26-45B8-9E31-F14D1D60D2E7}"/>
              </a:ext>
            </a:extLst>
          </p:cNvPr>
          <p:cNvSpPr/>
          <p:nvPr/>
        </p:nvSpPr>
        <p:spPr>
          <a:xfrm>
            <a:off x="6185823" y="778406"/>
            <a:ext cx="5416581"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descr="Diagram&#10;&#10;Description automatically generated">
            <a:extLst>
              <a:ext uri="{FF2B5EF4-FFF2-40B4-BE49-F238E27FC236}">
                <a16:creationId xmlns:a16="http://schemas.microsoft.com/office/drawing/2014/main" xmlns="" id="{336CA275-E795-4408-9257-C483B32EE7FB}"/>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6576709" y="1655143"/>
            <a:ext cx="4986716" cy="4299969"/>
          </a:xfrm>
          <a:prstGeom prst="rect">
            <a:avLst/>
          </a:prstGeom>
        </p:spPr>
      </p:pic>
      <p:grpSp>
        <p:nvGrpSpPr>
          <p:cNvPr id="14" name="Group 13">
            <a:extLst>
              <a:ext uri="{FF2B5EF4-FFF2-40B4-BE49-F238E27FC236}">
                <a16:creationId xmlns:a16="http://schemas.microsoft.com/office/drawing/2014/main" xmlns="" id="{ED21C9F9-1C59-4AC1-A8C2-E3D2227BF36B}"/>
              </a:ext>
            </a:extLst>
          </p:cNvPr>
          <p:cNvGrpSpPr/>
          <p:nvPr/>
        </p:nvGrpSpPr>
        <p:grpSpPr>
          <a:xfrm>
            <a:off x="5438965" y="227220"/>
            <a:ext cx="1424287" cy="5779550"/>
            <a:chOff x="5409570" y="171292"/>
            <a:chExt cx="1489737" cy="6045138"/>
          </a:xfrm>
        </p:grpSpPr>
        <p:grpSp>
          <p:nvGrpSpPr>
            <p:cNvPr id="15" name="Group 14">
              <a:extLst>
                <a:ext uri="{FF2B5EF4-FFF2-40B4-BE49-F238E27FC236}">
                  <a16:creationId xmlns:a16="http://schemas.microsoft.com/office/drawing/2014/main" xmlns="" id="{5BB2F8B3-1CEF-46C2-9227-77A00B0DA0FE}"/>
                </a:ext>
              </a:extLst>
            </p:cNvPr>
            <p:cNvGrpSpPr/>
            <p:nvPr/>
          </p:nvGrpSpPr>
          <p:grpSpPr>
            <a:xfrm>
              <a:off x="5409570" y="171292"/>
              <a:ext cx="1395913" cy="1289034"/>
              <a:chOff x="5243513" y="74364"/>
              <a:chExt cx="1704974" cy="1474662"/>
            </a:xfrm>
          </p:grpSpPr>
          <p:sp>
            <p:nvSpPr>
              <p:cNvPr id="48" name="Oval 47">
                <a:extLst>
                  <a:ext uri="{FF2B5EF4-FFF2-40B4-BE49-F238E27FC236}">
                    <a16:creationId xmlns:a16="http://schemas.microsoft.com/office/drawing/2014/main" xmlns="" id="{DCFEA0DC-41D3-4682-8962-B8EE86B0E225}"/>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B87540E1-DC6A-4121-8486-F98D4BAD87C3}"/>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xmlns="" id="{9275F5B0-63D3-4510-B4BC-46E022D64892}"/>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7C1EA9B5-22DE-47C0-AE38-ABBE80664C95}"/>
                </a:ext>
              </a:extLst>
            </p:cNvPr>
            <p:cNvGrpSpPr/>
            <p:nvPr/>
          </p:nvGrpSpPr>
          <p:grpSpPr>
            <a:xfrm>
              <a:off x="5421298" y="765805"/>
              <a:ext cx="1395913" cy="1289034"/>
              <a:chOff x="5243513" y="74364"/>
              <a:chExt cx="1704974" cy="1474662"/>
            </a:xfrm>
          </p:grpSpPr>
          <p:sp>
            <p:nvSpPr>
              <p:cNvPr id="45" name="Oval 44">
                <a:extLst>
                  <a:ext uri="{FF2B5EF4-FFF2-40B4-BE49-F238E27FC236}">
                    <a16:creationId xmlns:a16="http://schemas.microsoft.com/office/drawing/2014/main" xmlns="" id="{5F3A231C-7599-4746-9E8F-DE59CF2C2559}"/>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DE35174E-34C7-4B37-8E82-4CB1681451BF}"/>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Arc 46">
                <a:extLst>
                  <a:ext uri="{FF2B5EF4-FFF2-40B4-BE49-F238E27FC236}">
                    <a16:creationId xmlns:a16="http://schemas.microsoft.com/office/drawing/2014/main" xmlns="" id="{771ADB23-4EE4-43DD-8B5F-19CAE8FEC2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9EA30136-6C45-46AD-A493-C1E6A549C02A}"/>
                </a:ext>
              </a:extLst>
            </p:cNvPr>
            <p:cNvGrpSpPr/>
            <p:nvPr/>
          </p:nvGrpSpPr>
          <p:grpSpPr>
            <a:xfrm>
              <a:off x="5433026" y="1360318"/>
              <a:ext cx="1395913" cy="1289034"/>
              <a:chOff x="5243513" y="74364"/>
              <a:chExt cx="1704974" cy="1474662"/>
            </a:xfrm>
          </p:grpSpPr>
          <p:sp>
            <p:nvSpPr>
              <p:cNvPr id="42" name="Oval 41">
                <a:extLst>
                  <a:ext uri="{FF2B5EF4-FFF2-40B4-BE49-F238E27FC236}">
                    <a16:creationId xmlns:a16="http://schemas.microsoft.com/office/drawing/2014/main" xmlns="" id="{D5A8755F-575D-44AC-AD32-9586C5B0176E}"/>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30E1C47-A1AC-4CAF-9811-B3247021A25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Arc 43">
                <a:extLst>
                  <a:ext uri="{FF2B5EF4-FFF2-40B4-BE49-F238E27FC236}">
                    <a16:creationId xmlns:a16="http://schemas.microsoft.com/office/drawing/2014/main" xmlns="" id="{7667AEA6-2FA3-4695-8639-180F8E873C8F}"/>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CB6FABAB-4613-4BE9-9FE0-4C7360215AD8}"/>
                </a:ext>
              </a:extLst>
            </p:cNvPr>
            <p:cNvGrpSpPr/>
            <p:nvPr/>
          </p:nvGrpSpPr>
          <p:grpSpPr>
            <a:xfrm>
              <a:off x="5444754" y="1954831"/>
              <a:ext cx="1395913" cy="1289034"/>
              <a:chOff x="5243513" y="74364"/>
              <a:chExt cx="1704974" cy="1474662"/>
            </a:xfrm>
          </p:grpSpPr>
          <p:sp>
            <p:nvSpPr>
              <p:cNvPr id="39" name="Oval 38">
                <a:extLst>
                  <a:ext uri="{FF2B5EF4-FFF2-40B4-BE49-F238E27FC236}">
                    <a16:creationId xmlns:a16="http://schemas.microsoft.com/office/drawing/2014/main" xmlns="" id="{BAF89F37-B9FB-4CC0-8491-CE8E5570854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xmlns="" id="{DBA1BE8B-6858-4955-B2C1-19057C77B69B}"/>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Arc 40">
                <a:extLst>
                  <a:ext uri="{FF2B5EF4-FFF2-40B4-BE49-F238E27FC236}">
                    <a16:creationId xmlns:a16="http://schemas.microsoft.com/office/drawing/2014/main" xmlns="" id="{281DE23F-D43C-4CEF-A522-A7B5083B9D9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3449E018-73C3-4277-9078-B9BB684ABFBA}"/>
                </a:ext>
              </a:extLst>
            </p:cNvPr>
            <p:cNvGrpSpPr/>
            <p:nvPr/>
          </p:nvGrpSpPr>
          <p:grpSpPr>
            <a:xfrm>
              <a:off x="5456482" y="2549344"/>
              <a:ext cx="1395913" cy="1289034"/>
              <a:chOff x="5243513" y="74364"/>
              <a:chExt cx="1704974" cy="1474662"/>
            </a:xfrm>
          </p:grpSpPr>
          <p:sp>
            <p:nvSpPr>
              <p:cNvPr id="36" name="Oval 35">
                <a:extLst>
                  <a:ext uri="{FF2B5EF4-FFF2-40B4-BE49-F238E27FC236}">
                    <a16:creationId xmlns:a16="http://schemas.microsoft.com/office/drawing/2014/main" xmlns="" id="{5F1DFAF3-C8D9-4DA3-AFC2-448D3A997582}"/>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85DCA86A-834A-4018-B001-06D8774FB4C4}"/>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xmlns="" id="{C8CF2FCE-F959-4801-8687-DA41D189BCF5}"/>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xmlns="" id="{A1462799-1305-41C2-BADF-CBF11D3AAF43}"/>
                </a:ext>
              </a:extLst>
            </p:cNvPr>
            <p:cNvGrpSpPr/>
            <p:nvPr/>
          </p:nvGrpSpPr>
          <p:grpSpPr>
            <a:xfrm>
              <a:off x="5468210" y="3143857"/>
              <a:ext cx="1395913" cy="1289034"/>
              <a:chOff x="5243513" y="74364"/>
              <a:chExt cx="1704974" cy="1474662"/>
            </a:xfrm>
          </p:grpSpPr>
          <p:sp>
            <p:nvSpPr>
              <p:cNvPr id="33" name="Oval 32">
                <a:extLst>
                  <a:ext uri="{FF2B5EF4-FFF2-40B4-BE49-F238E27FC236}">
                    <a16:creationId xmlns:a16="http://schemas.microsoft.com/office/drawing/2014/main" xmlns="" id="{3C2BD724-BE9B-4204-96DD-4F867E657F2D}"/>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3D261630-5941-4BC2-A247-759499A06ED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xmlns="" id="{74D4FB52-3C61-43CA-AFED-E513789B3E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xmlns="" id="{62EBA30F-0E16-4A51-AC15-0B021216F443}"/>
                </a:ext>
              </a:extLst>
            </p:cNvPr>
            <p:cNvGrpSpPr/>
            <p:nvPr/>
          </p:nvGrpSpPr>
          <p:grpSpPr>
            <a:xfrm>
              <a:off x="5479938" y="3738370"/>
              <a:ext cx="1395913" cy="1289034"/>
              <a:chOff x="5243513" y="74364"/>
              <a:chExt cx="1704974" cy="1474662"/>
            </a:xfrm>
          </p:grpSpPr>
          <p:sp>
            <p:nvSpPr>
              <p:cNvPr id="30" name="Oval 29">
                <a:extLst>
                  <a:ext uri="{FF2B5EF4-FFF2-40B4-BE49-F238E27FC236}">
                    <a16:creationId xmlns:a16="http://schemas.microsoft.com/office/drawing/2014/main" xmlns="" id="{DE92BA8C-165C-4297-B5DB-B28AB1B217D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B30F58BB-DD9A-41B7-AB57-3817F4B598D7}"/>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xmlns="" id="{1E07299F-2085-4D59-B0BE-32C888366C5A}"/>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xmlns="" id="{205AD672-1569-4E95-A134-22A586DACCC4}"/>
                </a:ext>
              </a:extLst>
            </p:cNvPr>
            <p:cNvGrpSpPr/>
            <p:nvPr/>
          </p:nvGrpSpPr>
          <p:grpSpPr>
            <a:xfrm>
              <a:off x="5491666" y="4332883"/>
              <a:ext cx="1395913" cy="1289034"/>
              <a:chOff x="5243513" y="74364"/>
              <a:chExt cx="1704974" cy="1474662"/>
            </a:xfrm>
          </p:grpSpPr>
          <p:sp>
            <p:nvSpPr>
              <p:cNvPr id="27" name="Oval 26">
                <a:extLst>
                  <a:ext uri="{FF2B5EF4-FFF2-40B4-BE49-F238E27FC236}">
                    <a16:creationId xmlns:a16="http://schemas.microsoft.com/office/drawing/2014/main" xmlns="" id="{97868E74-CADC-4850-9831-16C856616BC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xmlns="" id="{82BA0A9A-719D-4D1C-8F20-F3C2FA3063C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xmlns="" id="{B543E1FE-3792-4EE7-8EEB-7DCCC7A28488}"/>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699F13D6-06A9-4590-A881-3A63B0D6F7A6}"/>
                </a:ext>
              </a:extLst>
            </p:cNvPr>
            <p:cNvGrpSpPr/>
            <p:nvPr/>
          </p:nvGrpSpPr>
          <p:grpSpPr>
            <a:xfrm>
              <a:off x="5503394" y="4927396"/>
              <a:ext cx="1395913" cy="1289034"/>
              <a:chOff x="5243513" y="74364"/>
              <a:chExt cx="1704974" cy="1474662"/>
            </a:xfrm>
          </p:grpSpPr>
          <p:sp>
            <p:nvSpPr>
              <p:cNvPr id="24" name="Oval 23">
                <a:extLst>
                  <a:ext uri="{FF2B5EF4-FFF2-40B4-BE49-F238E27FC236}">
                    <a16:creationId xmlns:a16="http://schemas.microsoft.com/office/drawing/2014/main" xmlns="" id="{C1150862-E50F-4450-B5F6-995B01A96CA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D6EBD37E-4E99-40A9-8143-763AC64C6E8C}"/>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xmlns="" id="{34B0291B-1C49-47DB-A1AC-41021D78E8FD}"/>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53" name="TextBox 52">
            <a:extLst>
              <a:ext uri="{FF2B5EF4-FFF2-40B4-BE49-F238E27FC236}">
                <a16:creationId xmlns:a16="http://schemas.microsoft.com/office/drawing/2014/main" xmlns="" id="{CFBBA9B3-7704-4E7E-BAC1-29A4280E4369}"/>
              </a:ext>
            </a:extLst>
          </p:cNvPr>
          <p:cNvSpPr txBox="1"/>
          <p:nvPr/>
        </p:nvSpPr>
        <p:spPr>
          <a:xfrm>
            <a:off x="1074858" y="1914740"/>
            <a:ext cx="5809130" cy="707886"/>
          </a:xfrm>
          <a:prstGeom prst="rect">
            <a:avLst/>
          </a:prstGeom>
          <a:noFill/>
        </p:spPr>
        <p:txBody>
          <a:bodyPr wrap="square" rtlCol="0">
            <a:spAutoFit/>
          </a:bodyPr>
          <a:lstStyle/>
          <a:p>
            <a:r>
              <a:rPr lang="en-US" sz="4000">
                <a:ln>
                  <a:solidFill>
                    <a:sysClr val="windowText" lastClr="000000"/>
                  </a:solidFill>
                </a:ln>
                <a:gradFill flip="none" rotWithShape="1">
                  <a:gsLst>
                    <a:gs pos="14000">
                      <a:srgbClr val="FF1F1F"/>
                    </a:gs>
                    <a:gs pos="88000">
                      <a:srgbClr val="01FFD1"/>
                    </a:gs>
                    <a:gs pos="43000">
                      <a:srgbClr val="FFFF01"/>
                    </a:gs>
                    <a:gs pos="66000">
                      <a:srgbClr val="5DD1DD"/>
                    </a:gs>
                  </a:gsLst>
                  <a:path path="circle">
                    <a:fillToRect l="100000" t="100000"/>
                  </a:path>
                  <a:tileRect r="-100000" b="-100000"/>
                </a:gradFill>
                <a:latin typeface="#9Slide07 SVNBeachwood Sans" pitchFamily="2" charset="0"/>
              </a:rPr>
              <a:t>Chủ điểm: Nghệ sĩ tí hon</a:t>
            </a:r>
          </a:p>
        </p:txBody>
      </p:sp>
      <p:sp>
        <p:nvSpPr>
          <p:cNvPr id="54" name="TextBox 53">
            <a:extLst>
              <a:ext uri="{FF2B5EF4-FFF2-40B4-BE49-F238E27FC236}">
                <a16:creationId xmlns:a16="http://schemas.microsoft.com/office/drawing/2014/main" xmlns="" id="{5DC66262-2178-4250-8E93-72E0CF84AAD6}"/>
              </a:ext>
            </a:extLst>
          </p:cNvPr>
          <p:cNvSpPr txBox="1"/>
          <p:nvPr/>
        </p:nvSpPr>
        <p:spPr>
          <a:xfrm>
            <a:off x="2370891" y="2804634"/>
            <a:ext cx="2002120" cy="646331"/>
          </a:xfrm>
          <a:prstGeom prst="rect">
            <a:avLst/>
          </a:prstGeom>
          <a:noFill/>
        </p:spPr>
        <p:txBody>
          <a:bodyPr wrap="square" rtlCol="0">
            <a:spAutoFit/>
          </a:bodyPr>
          <a:lstStyle/>
          <a:p>
            <a:r>
              <a:rPr lang="en-US" sz="3600">
                <a:ln>
                  <a:solidFill>
                    <a:srgbClr val="FF0000"/>
                  </a:solidFill>
                </a:ln>
                <a:latin typeface="#9Slide07 IcielLa Chic Pro Shad" panose="02000506090000020004" pitchFamily="2" charset="0"/>
              </a:rPr>
              <a:t>Tuần 22</a:t>
            </a:r>
          </a:p>
        </p:txBody>
      </p:sp>
      <p:sp>
        <p:nvSpPr>
          <p:cNvPr id="55" name="TextBox 54">
            <a:extLst>
              <a:ext uri="{FF2B5EF4-FFF2-40B4-BE49-F238E27FC236}">
                <a16:creationId xmlns:a16="http://schemas.microsoft.com/office/drawing/2014/main" xmlns="" id="{04A2C1DD-2417-4491-9804-7A17C5495108}"/>
              </a:ext>
            </a:extLst>
          </p:cNvPr>
          <p:cNvSpPr txBox="1"/>
          <p:nvPr/>
        </p:nvSpPr>
        <p:spPr>
          <a:xfrm>
            <a:off x="1807760" y="3512494"/>
            <a:ext cx="2990924" cy="646331"/>
          </a:xfrm>
          <a:prstGeom prst="rect">
            <a:avLst/>
          </a:prstGeom>
          <a:noFill/>
        </p:spPr>
        <p:txBody>
          <a:bodyPr wrap="square" rtlCol="0">
            <a:spAutoFit/>
          </a:bodyPr>
          <a:lstStyle/>
          <a:p>
            <a:r>
              <a:rPr lang="en-US" sz="3600">
                <a:ln>
                  <a:solidFill>
                    <a:srgbClr val="FF0000"/>
                  </a:solidFill>
                </a:ln>
                <a:latin typeface="#9Slide07 IcielLa Chic Pro Shad" panose="02000506090000020004" pitchFamily="2" charset="0"/>
              </a:rPr>
              <a:t>Bài 4: Tiếng đàn</a:t>
            </a:r>
          </a:p>
        </p:txBody>
      </p:sp>
      <p:pic>
        <p:nvPicPr>
          <p:cNvPr id="60" name="Picture 59" descr="A picture containing plant, flower&#10;&#10;Description automatically generated">
            <a:extLst>
              <a:ext uri="{FF2B5EF4-FFF2-40B4-BE49-F238E27FC236}">
                <a16:creationId xmlns:a16="http://schemas.microsoft.com/office/drawing/2014/main" xmlns="" id="{90D28C6E-4E72-4072-88A0-D1F603741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26"/>
          <a:stretch/>
        </p:blipFill>
        <p:spPr>
          <a:xfrm>
            <a:off x="6451790" y="4203218"/>
            <a:ext cx="2152340" cy="2654782"/>
          </a:xfrm>
          <a:prstGeom prst="rect">
            <a:avLst/>
          </a:prstGeom>
        </p:spPr>
      </p:pic>
      <p:pic>
        <p:nvPicPr>
          <p:cNvPr id="61" name="Picture 60" descr="A picture containing plant, flower&#10;&#10;Description automatically generated">
            <a:extLst>
              <a:ext uri="{FF2B5EF4-FFF2-40B4-BE49-F238E27FC236}">
                <a16:creationId xmlns:a16="http://schemas.microsoft.com/office/drawing/2014/main" xmlns="" id="{DE93F54A-6204-4221-9D12-0A1AC22116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591625" y="4224219"/>
            <a:ext cx="4424054" cy="2654782"/>
          </a:xfrm>
          <a:prstGeom prst="rect">
            <a:avLst/>
          </a:prstGeom>
        </p:spPr>
      </p:pic>
      <p:pic>
        <p:nvPicPr>
          <p:cNvPr id="63" name="Picture 62" descr="A picture containing plant, flower&#10;&#10;Description automatically generated">
            <a:extLst>
              <a:ext uri="{FF2B5EF4-FFF2-40B4-BE49-F238E27FC236}">
                <a16:creationId xmlns:a16="http://schemas.microsoft.com/office/drawing/2014/main" xmlns="" id="{497138AC-6420-48DF-B767-79BB113A1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t="39988"/>
          <a:stretch/>
        </p:blipFill>
        <p:spPr>
          <a:xfrm flipH="1">
            <a:off x="26930" y="5283034"/>
            <a:ext cx="4424054" cy="1593182"/>
          </a:xfrm>
          <a:prstGeom prst="rect">
            <a:avLst/>
          </a:prstGeom>
        </p:spPr>
      </p:pic>
      <p:pic>
        <p:nvPicPr>
          <p:cNvPr id="67" name="Picture 66" descr="A picture containing text, guitar&#10;&#10;Description automatically generated">
            <a:extLst>
              <a:ext uri="{FF2B5EF4-FFF2-40B4-BE49-F238E27FC236}">
                <a16:creationId xmlns:a16="http://schemas.microsoft.com/office/drawing/2014/main" xmlns="" id="{FABE127E-D7A9-4EAD-974A-7DFE35985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4958" y="208018"/>
            <a:ext cx="925854" cy="1851708"/>
          </a:xfrm>
          <a:prstGeom prst="rect">
            <a:avLst/>
          </a:prstGeom>
        </p:spPr>
      </p:pic>
      <p:sp>
        <p:nvSpPr>
          <p:cNvPr id="64" name="TextBox 63">
            <a:extLst>
              <a:ext uri="{FF2B5EF4-FFF2-40B4-BE49-F238E27FC236}">
                <a16:creationId xmlns:a16="http://schemas.microsoft.com/office/drawing/2014/main" xmlns="" id="{046DAE5E-9459-4D6F-88B0-05D54F2F355F}"/>
              </a:ext>
            </a:extLst>
          </p:cNvPr>
          <p:cNvSpPr txBox="1"/>
          <p:nvPr/>
        </p:nvSpPr>
        <p:spPr>
          <a:xfrm>
            <a:off x="840893" y="1123339"/>
            <a:ext cx="5604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Thứ … ngày … tháng … năm …</a:t>
            </a:r>
          </a:p>
        </p:txBody>
      </p:sp>
      <p:sp>
        <p:nvSpPr>
          <p:cNvPr id="70" name="TextBox 69">
            <a:extLst>
              <a:ext uri="{FF2B5EF4-FFF2-40B4-BE49-F238E27FC236}">
                <a16:creationId xmlns:a16="http://schemas.microsoft.com/office/drawing/2014/main" xmlns="" id="{043CBDCE-30A1-481D-A49D-C4AFC81CBDF4}"/>
              </a:ext>
            </a:extLst>
          </p:cNvPr>
          <p:cNvSpPr txBox="1"/>
          <p:nvPr/>
        </p:nvSpPr>
        <p:spPr>
          <a:xfrm>
            <a:off x="6954098" y="1148766"/>
            <a:ext cx="3943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4625975" algn="l"/>
              </a:tabLst>
              <a:defRPr/>
            </a:pPr>
            <a:r>
              <a:rPr kumimoji="0" lang="en-US" sz="4400" b="0" i="0" u="none" strike="noStrike" kern="1200" cap="none" spc="0" normalizeH="0" baseline="0" noProof="0">
                <a:ln>
                  <a:solidFill>
                    <a:schemeClr val="bg2">
                      <a:lumMod val="10000"/>
                    </a:schemeClr>
                  </a:solidFill>
                </a:ln>
                <a:solidFill>
                  <a:srgbClr val="4FA095"/>
                </a:solidFill>
                <a:effectLst/>
                <a:uLnTx/>
                <a:uFillTx/>
                <a:latin typeface="LNTH-Dinomiko" panose="02000500000000000000" pitchFamily="2" charset="0"/>
                <a:ea typeface="+mn-ea"/>
                <a:cs typeface="+mn-cs"/>
              </a:rPr>
              <a:t>Nói và nghe:</a:t>
            </a:r>
            <a:endParaRPr kumimoji="0" lang="en-US" sz="4400" b="0" i="1" u="none" strike="noStrike" kern="1200" cap="none" spc="0" normalizeH="0" baseline="0" noProof="0">
              <a:ln>
                <a:solidFill>
                  <a:schemeClr val="bg2">
                    <a:lumMod val="10000"/>
                  </a:schemeClr>
                </a:solidFill>
              </a:ln>
              <a:solidFill>
                <a:srgbClr val="4FA095"/>
              </a:solidFill>
              <a:effectLst/>
              <a:uLnTx/>
              <a:uFillTx/>
              <a:latin typeface="LNTH-Dinomiko" panose="02000500000000000000" pitchFamily="2" charset="0"/>
              <a:ea typeface="+mn-ea"/>
              <a:cs typeface="+mn-cs"/>
            </a:endParaRPr>
          </a:p>
        </p:txBody>
      </p:sp>
      <p:grpSp>
        <p:nvGrpSpPr>
          <p:cNvPr id="71" name="Group 70">
            <a:extLst>
              <a:ext uri="{FF2B5EF4-FFF2-40B4-BE49-F238E27FC236}">
                <a16:creationId xmlns:a16="http://schemas.microsoft.com/office/drawing/2014/main" xmlns="" id="{60D8471B-0ADA-493F-B1D4-21A2D99BE6AC}"/>
              </a:ext>
            </a:extLst>
          </p:cNvPr>
          <p:cNvGrpSpPr/>
          <p:nvPr/>
        </p:nvGrpSpPr>
        <p:grpSpPr>
          <a:xfrm>
            <a:off x="8884098" y="2015292"/>
            <a:ext cx="2480914" cy="1015663"/>
            <a:chOff x="4688648" y="2389262"/>
            <a:chExt cx="4085808" cy="1015663"/>
          </a:xfrm>
        </p:grpSpPr>
        <p:sp>
          <p:nvSpPr>
            <p:cNvPr id="72" name="TextBox 71">
              <a:extLst>
                <a:ext uri="{FF2B5EF4-FFF2-40B4-BE49-F238E27FC236}">
                  <a16:creationId xmlns:a16="http://schemas.microsoft.com/office/drawing/2014/main" xmlns="" id="{915B1293-BEAC-4164-8C39-DE6493480D9B}"/>
                </a:ext>
              </a:extLst>
            </p:cNvPr>
            <p:cNvSpPr txBox="1"/>
            <p:nvPr/>
          </p:nvSpPr>
          <p:spPr>
            <a:xfrm>
              <a:off x="4688649" y="2389262"/>
              <a:ext cx="40858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000" b="0" i="0" u="none" strike="noStrike" kern="1200" cap="none" spc="0" normalizeH="0" baseline="0" noProof="0">
                  <a:ln w="127000">
                    <a:solidFill>
                      <a:prstClr val="white"/>
                    </a:solidFill>
                  </a:ln>
                  <a:solidFill>
                    <a:prstClr val="white"/>
                  </a:solidFill>
                  <a:effectLst>
                    <a:outerShdw blurRad="50800" dist="38100" dir="13500000" algn="br" rotWithShape="0">
                      <a:prstClr val="black">
                        <a:alpha val="40000"/>
                      </a:prstClr>
                    </a:outerShdw>
                  </a:effectLst>
                  <a:uLnTx/>
                  <a:uFillTx/>
                  <a:latin typeface="#9Slide05 Phobia" panose="02000506000000020003" pitchFamily="2" charset="0"/>
                  <a:ea typeface="+mn-ea"/>
                  <a:cs typeface="+mn-cs"/>
                </a:rPr>
                <a:t>Nghe kể </a:t>
              </a:r>
            </a:p>
          </p:txBody>
        </p:sp>
        <p:sp>
          <p:nvSpPr>
            <p:cNvPr id="73" name="TextBox 72">
              <a:extLst>
                <a:ext uri="{FF2B5EF4-FFF2-40B4-BE49-F238E27FC236}">
                  <a16:creationId xmlns:a16="http://schemas.microsoft.com/office/drawing/2014/main" xmlns="" id="{C788ABB9-3703-491C-A92C-D49962F50EAD}"/>
                </a:ext>
              </a:extLst>
            </p:cNvPr>
            <p:cNvSpPr txBox="1"/>
            <p:nvPr/>
          </p:nvSpPr>
          <p:spPr>
            <a:xfrm>
              <a:off x="4688648" y="2389262"/>
              <a:ext cx="40858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000" b="0" i="0" u="none" strike="noStrike" kern="1200" cap="none" spc="0" normalizeH="0" baseline="0" noProof="0">
                  <a:ln>
                    <a:noFill/>
                  </a:ln>
                  <a:solidFill>
                    <a:srgbClr val="1E8792"/>
                  </a:solidFill>
                  <a:effectLst>
                    <a:outerShdw blurRad="50800" dist="38100" algn="l" rotWithShape="0">
                      <a:prstClr val="black">
                        <a:alpha val="40000"/>
                      </a:prstClr>
                    </a:outerShdw>
                  </a:effectLst>
                  <a:uLnTx/>
                  <a:uFillTx/>
                  <a:latin typeface="#9Slide05 Phobia" panose="02000506000000020003" pitchFamily="2" charset="0"/>
                  <a:ea typeface="+mn-ea"/>
                  <a:cs typeface="+mn-cs"/>
                </a:rPr>
                <a:t>Nghe kể</a:t>
              </a:r>
              <a:endParaRPr kumimoji="0" lang="en-US" sz="6000" b="0" i="1" u="none" strike="noStrike" kern="1200" cap="none" spc="0" normalizeH="0" baseline="0" noProof="0">
                <a:ln>
                  <a:noFill/>
                </a:ln>
                <a:solidFill>
                  <a:srgbClr val="1E8792"/>
                </a:solidFill>
                <a:effectLst>
                  <a:outerShdw blurRad="50800" dist="38100" algn="l" rotWithShape="0">
                    <a:prstClr val="black">
                      <a:alpha val="40000"/>
                    </a:prstClr>
                  </a:outerShdw>
                </a:effectLst>
                <a:uLnTx/>
                <a:uFillTx/>
                <a:latin typeface="#9Slide05 Phobia" panose="02000506000000020003" pitchFamily="2" charset="0"/>
                <a:ea typeface="+mn-ea"/>
                <a:cs typeface="+mn-cs"/>
              </a:endParaRPr>
            </a:p>
          </p:txBody>
        </p:sp>
      </p:grpSp>
      <p:pic>
        <p:nvPicPr>
          <p:cNvPr id="65" name="Picture 64">
            <a:extLst>
              <a:ext uri="{FF2B5EF4-FFF2-40B4-BE49-F238E27FC236}">
                <a16:creationId xmlns:a16="http://schemas.microsoft.com/office/drawing/2014/main" xmlns="" id="{64B6CE00-CD97-4AD1-B740-463ACD9219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027" y="4723962"/>
            <a:ext cx="807285" cy="1389689"/>
          </a:xfrm>
          <a:prstGeom prst="rect">
            <a:avLst/>
          </a:prstGeom>
        </p:spPr>
      </p:pic>
      <p:grpSp>
        <p:nvGrpSpPr>
          <p:cNvPr id="74" name="Group 73">
            <a:extLst>
              <a:ext uri="{FF2B5EF4-FFF2-40B4-BE49-F238E27FC236}">
                <a16:creationId xmlns:a16="http://schemas.microsoft.com/office/drawing/2014/main" xmlns="" id="{FA80CC3E-89B1-4C72-AA34-153316D225F7}"/>
              </a:ext>
            </a:extLst>
          </p:cNvPr>
          <p:cNvGrpSpPr/>
          <p:nvPr/>
        </p:nvGrpSpPr>
        <p:grpSpPr>
          <a:xfrm>
            <a:off x="7505961" y="3163440"/>
            <a:ext cx="3877343" cy="1232230"/>
            <a:chOff x="2523452" y="3229303"/>
            <a:chExt cx="3877343" cy="1232230"/>
          </a:xfrm>
        </p:grpSpPr>
        <p:sp>
          <p:nvSpPr>
            <p:cNvPr id="75" name="TextBox 74">
              <a:extLst>
                <a:ext uri="{FF2B5EF4-FFF2-40B4-BE49-F238E27FC236}">
                  <a16:creationId xmlns:a16="http://schemas.microsoft.com/office/drawing/2014/main" xmlns="" id="{15905ACB-1A77-48FB-B9AE-DF53CAF7BE9C}"/>
                </a:ext>
              </a:extLst>
            </p:cNvPr>
            <p:cNvSpPr txBox="1"/>
            <p:nvPr/>
          </p:nvSpPr>
          <p:spPr>
            <a:xfrm>
              <a:off x="2576618" y="3239937"/>
              <a:ext cx="3824177" cy="1200329"/>
            </a:xfrm>
            <a:prstGeom prst="rect">
              <a:avLst/>
            </a:prstGeom>
            <a:noFill/>
          </p:spPr>
          <p:txBody>
            <a:bodyPr wrap="square" rtlCol="0">
              <a:spAutoFit/>
            </a:bodyPr>
            <a:lstStyle/>
            <a:p>
              <a:r>
                <a:rPr lang="en-US" sz="7200">
                  <a:ln w="635000">
                    <a:solidFill>
                      <a:schemeClr val="bg1"/>
                    </a:solidFill>
                  </a:ln>
                  <a:solidFill>
                    <a:schemeClr val="bg1"/>
                  </a:solidFill>
                  <a:effectLst>
                    <a:outerShdw blurRad="50800" dist="38100" dir="2700000" algn="tl" rotWithShape="0">
                      <a:prstClr val="black">
                        <a:alpha val="40000"/>
                      </a:prstClr>
                    </a:outerShdw>
                  </a:effectLst>
                  <a:latin typeface="SVN-Hole Hearted" panose="020B0A06020104020203" pitchFamily="34" charset="0"/>
                </a:rPr>
                <a:t>Thi nhạc</a:t>
              </a:r>
            </a:p>
          </p:txBody>
        </p:sp>
        <p:sp>
          <p:nvSpPr>
            <p:cNvPr id="76" name="TextBox 75">
              <a:extLst>
                <a:ext uri="{FF2B5EF4-FFF2-40B4-BE49-F238E27FC236}">
                  <a16:creationId xmlns:a16="http://schemas.microsoft.com/office/drawing/2014/main" xmlns="" id="{A3E06E34-D1DC-4465-B900-48C815F838D0}"/>
                </a:ext>
              </a:extLst>
            </p:cNvPr>
            <p:cNvSpPr txBox="1"/>
            <p:nvPr/>
          </p:nvSpPr>
          <p:spPr>
            <a:xfrm>
              <a:off x="2576618" y="3261204"/>
              <a:ext cx="3824177" cy="1200329"/>
            </a:xfrm>
            <a:prstGeom prst="rect">
              <a:avLst/>
            </a:prstGeom>
            <a:noFill/>
          </p:spPr>
          <p:txBody>
            <a:bodyPr wrap="square" rtlCol="0">
              <a:spAutoFit/>
            </a:bodyPr>
            <a:lstStyle/>
            <a:p>
              <a:r>
                <a:rPr lang="en-US" sz="7200">
                  <a:ln w="444500">
                    <a:solidFill>
                      <a:srgbClr val="FFFF01"/>
                    </a:solidFill>
                  </a:ln>
                  <a:solidFill>
                    <a:srgbClr val="FFFF01"/>
                  </a:solidFill>
                  <a:latin typeface="SVN-Hole Hearted" panose="020B0A06020104020203" pitchFamily="34" charset="0"/>
                </a:rPr>
                <a:t>Thi nhạc</a:t>
              </a:r>
            </a:p>
          </p:txBody>
        </p:sp>
        <p:grpSp>
          <p:nvGrpSpPr>
            <p:cNvPr id="77" name="Group 76">
              <a:extLst>
                <a:ext uri="{FF2B5EF4-FFF2-40B4-BE49-F238E27FC236}">
                  <a16:creationId xmlns:a16="http://schemas.microsoft.com/office/drawing/2014/main" xmlns="" id="{F0319AF6-BAF1-459C-AD58-4BE049BB7955}"/>
                </a:ext>
              </a:extLst>
            </p:cNvPr>
            <p:cNvGrpSpPr/>
            <p:nvPr/>
          </p:nvGrpSpPr>
          <p:grpSpPr>
            <a:xfrm>
              <a:off x="2523452" y="3229303"/>
              <a:ext cx="3877343" cy="1221596"/>
              <a:chOff x="1726014" y="716777"/>
              <a:chExt cx="3877343" cy="1221596"/>
            </a:xfrm>
          </p:grpSpPr>
          <p:sp>
            <p:nvSpPr>
              <p:cNvPr id="78" name="TextBox 77">
                <a:extLst>
                  <a:ext uri="{FF2B5EF4-FFF2-40B4-BE49-F238E27FC236}">
                    <a16:creationId xmlns:a16="http://schemas.microsoft.com/office/drawing/2014/main" xmlns="" id="{956F8343-4A70-4682-927F-EB4881E95DDA}"/>
                  </a:ext>
                </a:extLst>
              </p:cNvPr>
              <p:cNvSpPr txBox="1"/>
              <p:nvPr/>
            </p:nvSpPr>
            <p:spPr>
              <a:xfrm>
                <a:off x="1779180" y="738044"/>
                <a:ext cx="3824177" cy="1200329"/>
              </a:xfrm>
              <a:prstGeom prst="rect">
                <a:avLst/>
              </a:prstGeom>
              <a:noFill/>
            </p:spPr>
            <p:txBody>
              <a:bodyPr wrap="square" rtlCol="0">
                <a:spAutoFit/>
              </a:bodyPr>
              <a:lstStyle/>
              <a:p>
                <a:r>
                  <a:rPr lang="en-US" sz="7200">
                    <a:ln w="88900">
                      <a:solidFill>
                        <a:schemeClr val="tx1"/>
                      </a:solidFill>
                    </a:ln>
                    <a:latin typeface="SVN-Hole Hearted" panose="020B0A06020104020203" pitchFamily="34" charset="0"/>
                  </a:rPr>
                  <a:t>Thi nhạc</a:t>
                </a:r>
              </a:p>
            </p:txBody>
          </p:sp>
          <p:sp>
            <p:nvSpPr>
              <p:cNvPr id="79" name="TextBox 78">
                <a:extLst>
                  <a:ext uri="{FF2B5EF4-FFF2-40B4-BE49-F238E27FC236}">
                    <a16:creationId xmlns:a16="http://schemas.microsoft.com/office/drawing/2014/main" xmlns="" id="{B313DAE2-A29F-4760-B8EB-BCE0DA824D27}"/>
                  </a:ext>
                </a:extLst>
              </p:cNvPr>
              <p:cNvSpPr txBox="1"/>
              <p:nvPr/>
            </p:nvSpPr>
            <p:spPr>
              <a:xfrm>
                <a:off x="1726014" y="716777"/>
                <a:ext cx="3824177" cy="1200329"/>
              </a:xfrm>
              <a:prstGeom prst="rect">
                <a:avLst/>
              </a:prstGeom>
              <a:noFill/>
            </p:spPr>
            <p:txBody>
              <a:bodyPr wrap="square" rtlCol="0">
                <a:spAutoFit/>
              </a:bodyPr>
              <a:lstStyle/>
              <a:p>
                <a:r>
                  <a:rPr lang="en-US" sz="7200">
                    <a:ln w="28575">
                      <a:solidFill>
                        <a:schemeClr val="tx1"/>
                      </a:solidFill>
                    </a:ln>
                    <a:solidFill>
                      <a:schemeClr val="bg1"/>
                    </a:solidFill>
                    <a:effectLst>
                      <a:outerShdw blurRad="50800" dist="38100" dir="2700000" algn="tl" rotWithShape="0">
                        <a:prstClr val="black">
                          <a:alpha val="40000"/>
                        </a:prstClr>
                      </a:outerShdw>
                    </a:effectLst>
                    <a:latin typeface="SVN-Hole Hearted" panose="020B0A06020104020203" pitchFamily="34" charset="0"/>
                  </a:rPr>
                  <a:t>Thi nhạc</a:t>
                </a:r>
              </a:p>
            </p:txBody>
          </p:sp>
        </p:grpSp>
      </p:grpSp>
      <p:pic>
        <p:nvPicPr>
          <p:cNvPr id="1026" name="Picture 2" descr="Animal Music Vector Art, Icons, and Graphics for Free Download">
            <a:extLst>
              <a:ext uri="{FF2B5EF4-FFF2-40B4-BE49-F238E27FC236}">
                <a16:creationId xmlns:a16="http://schemas.microsoft.com/office/drawing/2014/main" xmlns="" id="{3AB1E168-E63A-4308-8EF1-3225415E0E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68908" y="4455340"/>
            <a:ext cx="4008937" cy="152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818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par>
                                <p:cTn id="21" presetID="21" presetClass="entr" presetSubtype="1"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heel(1)">
                                      <p:cBhvr>
                                        <p:cTn id="23" dur="2000"/>
                                        <p:tgtEl>
                                          <p:spTgt spid="70"/>
                                        </p:tgtEl>
                                      </p:cBhvr>
                                    </p:animEffect>
                                  </p:childTnLst>
                                </p:cTn>
                              </p:par>
                            </p:childTnLst>
                          </p:cTn>
                        </p:par>
                        <p:par>
                          <p:cTn id="24" fill="hold">
                            <p:stCondLst>
                              <p:cond delay="2000"/>
                            </p:stCondLst>
                            <p:childTnLst>
                              <p:par>
                                <p:cTn id="25" presetID="26" presetClass="entr" presetSubtype="0"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down)">
                                      <p:cBhvr>
                                        <p:cTn id="27" dur="580">
                                          <p:stCondLst>
                                            <p:cond delay="0"/>
                                          </p:stCondLst>
                                        </p:cTn>
                                        <p:tgtEl>
                                          <p:spTgt spid="71"/>
                                        </p:tgtEl>
                                      </p:cBhvr>
                                    </p:animEffect>
                                    <p:anim calcmode="lin" valueType="num">
                                      <p:cBhvr>
                                        <p:cTn id="2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33" dur="26">
                                          <p:stCondLst>
                                            <p:cond delay="650"/>
                                          </p:stCondLst>
                                        </p:cTn>
                                        <p:tgtEl>
                                          <p:spTgt spid="71"/>
                                        </p:tgtEl>
                                      </p:cBhvr>
                                      <p:to x="100000" y="60000"/>
                                    </p:animScale>
                                    <p:animScale>
                                      <p:cBhvr>
                                        <p:cTn id="34" dur="166" decel="50000">
                                          <p:stCondLst>
                                            <p:cond delay="676"/>
                                          </p:stCondLst>
                                        </p:cTn>
                                        <p:tgtEl>
                                          <p:spTgt spid="71"/>
                                        </p:tgtEl>
                                      </p:cBhvr>
                                      <p:to x="100000" y="100000"/>
                                    </p:animScale>
                                    <p:animScale>
                                      <p:cBhvr>
                                        <p:cTn id="35" dur="26">
                                          <p:stCondLst>
                                            <p:cond delay="1312"/>
                                          </p:stCondLst>
                                        </p:cTn>
                                        <p:tgtEl>
                                          <p:spTgt spid="71"/>
                                        </p:tgtEl>
                                      </p:cBhvr>
                                      <p:to x="100000" y="80000"/>
                                    </p:animScale>
                                    <p:animScale>
                                      <p:cBhvr>
                                        <p:cTn id="36" dur="166" decel="50000">
                                          <p:stCondLst>
                                            <p:cond delay="1338"/>
                                          </p:stCondLst>
                                        </p:cTn>
                                        <p:tgtEl>
                                          <p:spTgt spid="71"/>
                                        </p:tgtEl>
                                      </p:cBhvr>
                                      <p:to x="100000" y="100000"/>
                                    </p:animScale>
                                    <p:animScale>
                                      <p:cBhvr>
                                        <p:cTn id="37" dur="26">
                                          <p:stCondLst>
                                            <p:cond delay="1642"/>
                                          </p:stCondLst>
                                        </p:cTn>
                                        <p:tgtEl>
                                          <p:spTgt spid="71"/>
                                        </p:tgtEl>
                                      </p:cBhvr>
                                      <p:to x="100000" y="90000"/>
                                    </p:animScale>
                                    <p:animScale>
                                      <p:cBhvr>
                                        <p:cTn id="38" dur="166" decel="50000">
                                          <p:stCondLst>
                                            <p:cond delay="1668"/>
                                          </p:stCondLst>
                                        </p:cTn>
                                        <p:tgtEl>
                                          <p:spTgt spid="71"/>
                                        </p:tgtEl>
                                      </p:cBhvr>
                                      <p:to x="100000" y="100000"/>
                                    </p:animScale>
                                    <p:animScale>
                                      <p:cBhvr>
                                        <p:cTn id="39" dur="26">
                                          <p:stCondLst>
                                            <p:cond delay="1808"/>
                                          </p:stCondLst>
                                        </p:cTn>
                                        <p:tgtEl>
                                          <p:spTgt spid="71"/>
                                        </p:tgtEl>
                                      </p:cBhvr>
                                      <p:to x="100000" y="95000"/>
                                    </p:animScale>
                                    <p:animScale>
                                      <p:cBhvr>
                                        <p:cTn id="40" dur="166" decel="50000">
                                          <p:stCondLst>
                                            <p:cond delay="1834"/>
                                          </p:stCondLst>
                                        </p:cTn>
                                        <p:tgtEl>
                                          <p:spTgt spid="71"/>
                                        </p:tgtEl>
                                      </p:cBhvr>
                                      <p:to x="100000" y="100000"/>
                                    </p:animScale>
                                  </p:childTnLst>
                                </p:cTn>
                              </p:par>
                            </p:childTnLst>
                          </p:cTn>
                        </p:par>
                        <p:par>
                          <p:cTn id="41" fill="hold">
                            <p:stCondLst>
                              <p:cond delay="4000"/>
                            </p:stCondLst>
                            <p:childTnLst>
                              <p:par>
                                <p:cTn id="42" presetID="6" presetClass="entr" presetSubtype="16"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circle(in)">
                                      <p:cBhvr>
                                        <p:cTn id="44"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64" grpId="0"/>
      <p:bldP spid="7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xmlns="" id="{64EB5AA1-2D4B-46FF-AD1B-297171BFFB83}"/>
              </a:ext>
            </a:extLst>
          </p:cNvPr>
          <p:cNvGrpSpPr>
            <a:grpSpLocks noChangeAspect="1"/>
          </p:cNvGrpSpPr>
          <p:nvPr/>
        </p:nvGrpSpPr>
        <p:grpSpPr>
          <a:xfrm>
            <a:off x="7530513" y="642142"/>
            <a:ext cx="4174961" cy="3590976"/>
            <a:chOff x="0" y="0"/>
            <a:chExt cx="7820660" cy="3931920"/>
          </a:xfrm>
          <a:solidFill>
            <a:srgbClr val="FFFF99"/>
          </a:solidFill>
        </p:grpSpPr>
        <p:sp>
          <p:nvSpPr>
            <p:cNvPr id="21" name="Freeform 3">
              <a:extLst>
                <a:ext uri="{FF2B5EF4-FFF2-40B4-BE49-F238E27FC236}">
                  <a16:creationId xmlns:a16="http://schemas.microsoft.com/office/drawing/2014/main" xmlns="" id="{56B113D9-D7B5-41D9-BA43-CEB89865D8BF}"/>
                </a:ext>
              </a:extLst>
            </p:cNvPr>
            <p:cNvSpPr/>
            <p:nvPr/>
          </p:nvSpPr>
          <p:spPr>
            <a:xfrm>
              <a:off x="-11430" y="-1270"/>
              <a:ext cx="7843520" cy="3934460"/>
            </a:xfrm>
            <a:custGeom>
              <a:avLst/>
              <a:gdLst/>
              <a:ahLst/>
              <a:cxnLst/>
              <a:rect l="l" t="t" r="r" b="b"/>
              <a:pathLst>
                <a:path w="7843520" h="3934460">
                  <a:moveTo>
                    <a:pt x="7797800" y="1043940"/>
                  </a:moveTo>
                  <a:cubicBezTo>
                    <a:pt x="7791450" y="952500"/>
                    <a:pt x="7766050" y="863600"/>
                    <a:pt x="7727950" y="777240"/>
                  </a:cubicBezTo>
                  <a:cubicBezTo>
                    <a:pt x="7592060" y="478790"/>
                    <a:pt x="7280910" y="233680"/>
                    <a:pt x="6954519" y="189230"/>
                  </a:cubicBezTo>
                  <a:cubicBezTo>
                    <a:pt x="6681469" y="156210"/>
                    <a:pt x="6409689" y="127000"/>
                    <a:pt x="6139179" y="102870"/>
                  </a:cubicBezTo>
                  <a:cubicBezTo>
                    <a:pt x="5712459" y="64770"/>
                    <a:pt x="5287009" y="36830"/>
                    <a:pt x="4864099" y="20320"/>
                  </a:cubicBezTo>
                  <a:cubicBezTo>
                    <a:pt x="4464049" y="5080"/>
                    <a:pt x="4065269" y="0"/>
                    <a:pt x="3665219" y="3810"/>
                  </a:cubicBezTo>
                  <a:cubicBezTo>
                    <a:pt x="2744470" y="12700"/>
                    <a:pt x="1823720" y="74930"/>
                    <a:pt x="889000" y="189230"/>
                  </a:cubicBezTo>
                  <a:cubicBezTo>
                    <a:pt x="469900" y="246380"/>
                    <a:pt x="76200" y="635000"/>
                    <a:pt x="45720" y="1042670"/>
                  </a:cubicBezTo>
                  <a:cubicBezTo>
                    <a:pt x="0" y="1657350"/>
                    <a:pt x="0" y="2274570"/>
                    <a:pt x="45720" y="2890520"/>
                  </a:cubicBezTo>
                  <a:cubicBezTo>
                    <a:pt x="76200" y="3299460"/>
                    <a:pt x="468630" y="3688080"/>
                    <a:pt x="889000" y="3743960"/>
                  </a:cubicBezTo>
                  <a:cubicBezTo>
                    <a:pt x="1336040" y="3798570"/>
                    <a:pt x="1780540" y="3841750"/>
                    <a:pt x="2223770" y="3872230"/>
                  </a:cubicBezTo>
                  <a:cubicBezTo>
                    <a:pt x="2600960" y="3898900"/>
                    <a:pt x="2978150" y="3916680"/>
                    <a:pt x="3352800" y="3924300"/>
                  </a:cubicBezTo>
                  <a:cubicBezTo>
                    <a:pt x="3804920" y="3934460"/>
                    <a:pt x="4258310" y="3933190"/>
                    <a:pt x="4710430" y="3917950"/>
                  </a:cubicBezTo>
                  <a:cubicBezTo>
                    <a:pt x="5030470" y="3907790"/>
                    <a:pt x="5350510" y="3891280"/>
                    <a:pt x="5670550" y="3867150"/>
                  </a:cubicBezTo>
                  <a:cubicBezTo>
                    <a:pt x="5797550" y="3858260"/>
                    <a:pt x="5925820" y="3848100"/>
                    <a:pt x="6052820" y="3836670"/>
                  </a:cubicBezTo>
                  <a:cubicBezTo>
                    <a:pt x="6245860" y="3820161"/>
                    <a:pt x="6438900" y="3801111"/>
                    <a:pt x="6631940" y="3779520"/>
                  </a:cubicBezTo>
                  <a:cubicBezTo>
                    <a:pt x="6738620" y="3768090"/>
                    <a:pt x="6845300" y="3755390"/>
                    <a:pt x="6951980" y="3742690"/>
                  </a:cubicBezTo>
                  <a:cubicBezTo>
                    <a:pt x="7372350" y="3685540"/>
                    <a:pt x="7764780" y="3296920"/>
                    <a:pt x="7796530" y="2889251"/>
                  </a:cubicBezTo>
                  <a:cubicBezTo>
                    <a:pt x="7843520" y="2275840"/>
                    <a:pt x="7843520" y="1658620"/>
                    <a:pt x="7797800" y="1043940"/>
                  </a:cubicBezTo>
                  <a:close/>
                </a:path>
              </a:pathLst>
            </a:custGeom>
            <a:solidFill>
              <a:srgbClr val="69FFE2"/>
            </a:solidFill>
          </p:spPr>
        </p:sp>
      </p:grpSp>
      <p:pic>
        <p:nvPicPr>
          <p:cNvPr id="34" name="Picture 33">
            <a:extLst>
              <a:ext uri="{FF2B5EF4-FFF2-40B4-BE49-F238E27FC236}">
                <a16:creationId xmlns:a16="http://schemas.microsoft.com/office/drawing/2014/main" xmlns="" id="{965D112C-3D92-4261-8E36-C11546462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6183"/>
            <a:ext cx="12763419" cy="6549698"/>
          </a:xfrm>
          <a:prstGeom prst="rect">
            <a:avLst/>
          </a:prstGeom>
        </p:spPr>
      </p:pic>
      <p:pic>
        <p:nvPicPr>
          <p:cNvPr id="9" name="Picture 4" descr="Sun clipart transparent for kid - Clipart World">
            <a:extLst>
              <a:ext uri="{FF2B5EF4-FFF2-40B4-BE49-F238E27FC236}">
                <a16:creationId xmlns:a16="http://schemas.microsoft.com/office/drawing/2014/main" xmlns="" id="{DBC92994-064C-4293-8C67-7782A8D68D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49" y="145482"/>
            <a:ext cx="1882301" cy="18823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xmlns="" id="{F5F4A6C6-9EE0-44F4-B8C4-55D6B0408DA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4495414" y="111254"/>
            <a:ext cx="1816600" cy="1816600"/>
          </a:xfrm>
          <a:prstGeom prst="rect">
            <a:avLst/>
          </a:prstGeom>
        </p:spPr>
      </p:pic>
      <p:pic>
        <p:nvPicPr>
          <p:cNvPr id="11" name="Picture 10" descr="Icon&#10;&#10;Description automatically generated">
            <a:extLst>
              <a:ext uri="{FF2B5EF4-FFF2-40B4-BE49-F238E27FC236}">
                <a16:creationId xmlns:a16="http://schemas.microsoft.com/office/drawing/2014/main" xmlns="" id="{C820CA07-45E7-4A37-B74D-BBFBE1099DF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946819" y="-724886"/>
            <a:ext cx="1816600" cy="1816600"/>
          </a:xfrm>
          <a:prstGeom prst="rect">
            <a:avLst/>
          </a:prstGeom>
        </p:spPr>
      </p:pic>
      <p:grpSp>
        <p:nvGrpSpPr>
          <p:cNvPr id="3" name="Group 2">
            <a:extLst>
              <a:ext uri="{FF2B5EF4-FFF2-40B4-BE49-F238E27FC236}">
                <a16:creationId xmlns:a16="http://schemas.microsoft.com/office/drawing/2014/main" xmlns="" id="{673A8075-7E5E-4714-B4EE-17E531137C0C}"/>
              </a:ext>
            </a:extLst>
          </p:cNvPr>
          <p:cNvGrpSpPr/>
          <p:nvPr/>
        </p:nvGrpSpPr>
        <p:grpSpPr>
          <a:xfrm>
            <a:off x="38652" y="2342217"/>
            <a:ext cx="3693672" cy="4463091"/>
            <a:chOff x="2402328" y="1934048"/>
            <a:chExt cx="3693672" cy="4463091"/>
          </a:xfrm>
        </p:grpSpPr>
        <p:pic>
          <p:nvPicPr>
            <p:cNvPr id="8" name="Picture 7">
              <a:extLst>
                <a:ext uri="{FF2B5EF4-FFF2-40B4-BE49-F238E27FC236}">
                  <a16:creationId xmlns:a16="http://schemas.microsoft.com/office/drawing/2014/main" xmlns="" id="{E997D30B-0302-43C2-90DE-2F534F7972AB}"/>
                </a:ext>
              </a:extLst>
            </p:cNvPr>
            <p:cNvPicPr>
              <a:picLocks noChangeAspect="1"/>
            </p:cNvPicPr>
            <p:nvPr/>
          </p:nvPicPr>
          <p:blipFill>
            <a:blip r:embed="rId6"/>
            <a:stretch>
              <a:fillRect/>
            </a:stretch>
          </p:blipFill>
          <p:spPr>
            <a:xfrm>
              <a:off x="2402328" y="1934048"/>
              <a:ext cx="3693672" cy="4463091"/>
            </a:xfrm>
            <a:prstGeom prst="rect">
              <a:avLst/>
            </a:prstGeom>
          </p:spPr>
        </p:pic>
        <p:sp>
          <p:nvSpPr>
            <p:cNvPr id="2" name="TextBox 1">
              <a:extLst>
                <a:ext uri="{FF2B5EF4-FFF2-40B4-BE49-F238E27FC236}">
                  <a16:creationId xmlns:a16="http://schemas.microsoft.com/office/drawing/2014/main" xmlns="" id="{17C39F6A-B8F8-4B87-AF97-88B2966938EB}"/>
                </a:ext>
              </a:extLst>
            </p:cNvPr>
            <p:cNvSpPr txBox="1"/>
            <p:nvPr/>
          </p:nvSpPr>
          <p:spPr>
            <a:xfrm>
              <a:off x="4001227" y="2475147"/>
              <a:ext cx="15360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Trình bày</a:t>
              </a:r>
            </a:p>
          </p:txBody>
        </p:sp>
      </p:grpSp>
      <p:grpSp>
        <p:nvGrpSpPr>
          <p:cNvPr id="7" name="Group 6">
            <a:extLst>
              <a:ext uri="{FF2B5EF4-FFF2-40B4-BE49-F238E27FC236}">
                <a16:creationId xmlns:a16="http://schemas.microsoft.com/office/drawing/2014/main" xmlns="" id="{3DC2940D-C882-4546-B634-AA77A2F4456D}"/>
              </a:ext>
            </a:extLst>
          </p:cNvPr>
          <p:cNvGrpSpPr/>
          <p:nvPr/>
        </p:nvGrpSpPr>
        <p:grpSpPr>
          <a:xfrm>
            <a:off x="3847860" y="2068566"/>
            <a:ext cx="3870705" cy="4712922"/>
            <a:chOff x="6904995" y="1684217"/>
            <a:chExt cx="3870705" cy="4712922"/>
          </a:xfrm>
        </p:grpSpPr>
        <p:pic>
          <p:nvPicPr>
            <p:cNvPr id="12" name="Picture 2">
              <a:extLst>
                <a:ext uri="{FF2B5EF4-FFF2-40B4-BE49-F238E27FC236}">
                  <a16:creationId xmlns:a16="http://schemas.microsoft.com/office/drawing/2014/main" xmlns="" id="{B873975C-7B2F-4E33-BF90-B5034F3A2B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904995" y="1684217"/>
              <a:ext cx="3870705" cy="4712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AC410244-9C20-4772-B98E-A25E38D13571}"/>
                </a:ext>
              </a:extLst>
            </p:cNvPr>
            <p:cNvSpPr txBox="1"/>
            <p:nvPr/>
          </p:nvSpPr>
          <p:spPr>
            <a:xfrm>
              <a:off x="7546650" y="2457465"/>
              <a:ext cx="16565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grpSp>
      <p:pic>
        <p:nvPicPr>
          <p:cNvPr id="22" name="Picture 2" descr="Star Images | Free Vectors, Stock Photos &amp;amp; PSD">
            <a:extLst>
              <a:ext uri="{FF2B5EF4-FFF2-40B4-BE49-F238E27FC236}">
                <a16:creationId xmlns:a16="http://schemas.microsoft.com/office/drawing/2014/main" xmlns="" id="{22221D9F-50F8-4CCC-B962-781AC522BDB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9709" y="397888"/>
            <a:ext cx="1670678" cy="16706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a:extLst>
              <a:ext uri="{FF2B5EF4-FFF2-40B4-BE49-F238E27FC236}">
                <a16:creationId xmlns:a16="http://schemas.microsoft.com/office/drawing/2014/main" xmlns="" id="{2D727848-2041-4F55-A421-435497E930C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46856" y="477388"/>
            <a:ext cx="3142274" cy="497051"/>
          </a:xfrm>
          <a:prstGeom prst="rect">
            <a:avLst/>
          </a:prstGeom>
        </p:spPr>
      </p:pic>
      <p:pic>
        <p:nvPicPr>
          <p:cNvPr id="24" name="Picture 6">
            <a:extLst>
              <a:ext uri="{FF2B5EF4-FFF2-40B4-BE49-F238E27FC236}">
                <a16:creationId xmlns:a16="http://schemas.microsoft.com/office/drawing/2014/main" xmlns="" id="{6173D63A-506B-405D-B70B-5D15CA5DF41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93107" y="3851160"/>
            <a:ext cx="2592339" cy="494901"/>
          </a:xfrm>
          <a:prstGeom prst="rect">
            <a:avLst/>
          </a:prstGeom>
        </p:spPr>
      </p:pic>
      <p:pic>
        <p:nvPicPr>
          <p:cNvPr id="25" name="Picture 2" descr="Star Images | Free Vectors, Stock Photos &amp;amp; PSD">
            <a:extLst>
              <a:ext uri="{FF2B5EF4-FFF2-40B4-BE49-F238E27FC236}">
                <a16:creationId xmlns:a16="http://schemas.microsoft.com/office/drawing/2014/main" xmlns="" id="{AE57B1DC-CC9C-4BC3-ADA4-8DA9212F8AE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28054" y="1175138"/>
            <a:ext cx="679039" cy="6790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Images | Free Vectors, Stock Photos &amp;amp; PSD">
            <a:extLst>
              <a:ext uri="{FF2B5EF4-FFF2-40B4-BE49-F238E27FC236}">
                <a16:creationId xmlns:a16="http://schemas.microsoft.com/office/drawing/2014/main" xmlns="" id="{373DF41D-6824-4AF1-82B0-133382CE94EE}"/>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67800" y="3637876"/>
            <a:ext cx="540117" cy="54011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E736794-29DE-4809-8568-33D36BDE022B}"/>
              </a:ext>
            </a:extLst>
          </p:cNvPr>
          <p:cNvGrpSpPr/>
          <p:nvPr/>
        </p:nvGrpSpPr>
        <p:grpSpPr>
          <a:xfrm>
            <a:off x="8065601" y="1281957"/>
            <a:ext cx="3235319" cy="1945185"/>
            <a:chOff x="8405744" y="3082667"/>
            <a:chExt cx="3235319" cy="1945185"/>
          </a:xfrm>
        </p:grpSpPr>
        <p:sp>
          <p:nvSpPr>
            <p:cNvPr id="15" name="TextBox 14">
              <a:extLst>
                <a:ext uri="{FF2B5EF4-FFF2-40B4-BE49-F238E27FC236}">
                  <a16:creationId xmlns:a16="http://schemas.microsoft.com/office/drawing/2014/main" xmlns="" id="{610C49D8-9174-46D7-A1C2-88ED83897B74}"/>
                </a:ext>
              </a:extLst>
            </p:cNvPr>
            <p:cNvSpPr txBox="1"/>
            <p:nvPr/>
          </p:nvSpPr>
          <p:spPr>
            <a:xfrm>
              <a:off x="8405744" y="3082667"/>
              <a:ext cx="323531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mn-ea"/>
                  <a:cs typeface="+mn-cs"/>
                </a:rPr>
                <a:t>Trình bày trước lớp</a:t>
              </a:r>
            </a:p>
          </p:txBody>
        </p:sp>
        <p:sp>
          <p:nvSpPr>
            <p:cNvPr id="16" name="TextBox 15">
              <a:extLst>
                <a:ext uri="{FF2B5EF4-FFF2-40B4-BE49-F238E27FC236}">
                  <a16:creationId xmlns:a16="http://schemas.microsoft.com/office/drawing/2014/main" xmlns="" id="{E6017164-B7D1-47C0-A7E0-E0F5FFBF02C4}"/>
                </a:ext>
              </a:extLst>
            </p:cNvPr>
            <p:cNvSpPr txBox="1"/>
            <p:nvPr/>
          </p:nvSpPr>
          <p:spPr>
            <a:xfrm>
              <a:off x="8405744" y="3088860"/>
              <a:ext cx="323531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prstClr val="black"/>
                    </a:solidFill>
                  </a:ln>
                  <a:gradFill flip="none" rotWithShape="1">
                    <a:gsLst>
                      <a:gs pos="8000">
                        <a:srgbClr val="FF0000"/>
                      </a:gs>
                      <a:gs pos="79000">
                        <a:srgbClr val="00B0F0"/>
                      </a:gs>
                      <a:gs pos="61000">
                        <a:srgbClr val="00B050"/>
                      </a:gs>
                      <a:gs pos="45000">
                        <a:srgbClr val="92D050"/>
                      </a:gs>
                      <a:gs pos="26000">
                        <a:srgbClr val="FFC000"/>
                      </a:gs>
                      <a:gs pos="95000">
                        <a:srgbClr val="7030A0"/>
                      </a:gs>
                    </a:gsLst>
                    <a:path path="circle">
                      <a:fillToRect l="100000" t="100000"/>
                    </a:path>
                    <a:tileRect r="-100000" b="-100000"/>
                  </a:gradFill>
                  <a:effectLst>
                    <a:outerShdw blurRad="50800" dist="38100" dir="10800000" algn="r" rotWithShape="0">
                      <a:prstClr val="black">
                        <a:alpha val="40000"/>
                      </a:prstClr>
                    </a:outerShdw>
                  </a:effectLst>
                  <a:uLnTx/>
                  <a:uFillTx/>
                  <a:latin typeface="UVN Banh Mi" pitchFamily="2" charset="0"/>
                  <a:ea typeface="+mn-ea"/>
                  <a:cs typeface="+mn-cs"/>
                </a:rPr>
                <a:t>Trình bày trước lớp</a:t>
              </a:r>
            </a:p>
          </p:txBody>
        </p:sp>
      </p:grpSp>
      <p:pic>
        <p:nvPicPr>
          <p:cNvPr id="32" name="Picture 31" descr="A picture containing outdoor object&#10;&#10;Description automatically generated">
            <a:extLst>
              <a:ext uri="{FF2B5EF4-FFF2-40B4-BE49-F238E27FC236}">
                <a16:creationId xmlns:a16="http://schemas.microsoft.com/office/drawing/2014/main" xmlns="" id="{56759731-3CCD-472F-9BCD-1F8E4BD71DC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10913" y="-172222"/>
            <a:ext cx="1792228" cy="2100076"/>
          </a:xfrm>
          <a:prstGeom prst="rect">
            <a:avLst/>
          </a:prstGeom>
        </p:spPr>
      </p:pic>
      <p:pic>
        <p:nvPicPr>
          <p:cNvPr id="3074" name="Picture 2" descr="Hơn 300 hình minh họa Giáo Dục và Đồ Dùng Học Tập miễn phí">
            <a:extLst>
              <a:ext uri="{FF2B5EF4-FFF2-40B4-BE49-F238E27FC236}">
                <a16:creationId xmlns:a16="http://schemas.microsoft.com/office/drawing/2014/main" xmlns="" id="{1D6BA91D-F4A8-4742-AA29-CDFFEFFDB6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82679" y="1651820"/>
            <a:ext cx="1953669" cy="1953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63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9401 0.03657 L 0.09401 0.03657 C 0.10729 0.02268 0.12071 0.00926 0.13373 -0.00532 C 0.14284 -0.01528 0.15078 -0.02801 0.16029 -0.03657 C 0.1711 -0.04653 0.18255 -0.05301 0.19401 -0.06019 C 0.21719 -0.07454 0.23203 -0.08102 0.2543 -0.09144 C 0.26107 -0.08889 0.26823 -0.08796 0.27487 -0.0838 C 0.28438 -0.07755 0.31055 -0.04583 0.31459 -0.03657 C 0.3237 -0.01574 0.33138 0.01111 0.34545 0.02361 C 0.34766 0.02546 0.35039 0.02523 0.35274 0.02616 C 0.36198 0.02384 0.36563 0.02361 0.37487 0.01829 C 0.38177 0.01435 0.38854 0.00926 0.39545 0.00532 C 0.40365 0.00046 0.41224 -0.00278 0.42045 -0.00787 C 0.48229 -0.04537 0.43711 -0.02199 0.46602 -0.03657 C 0.49792 -0.03403 0.53034 -0.03935 0.56159 -0.0287 C 0.57045 -0.0257 0.57591 -0.00903 0.58216 0.00255 C 0.60039 0.03634 0.59883 0.04977 0.62045 0.07847 C 0.62279 0.08171 0.6263 0.08032 0.6293 0.08125 C 0.63373 0.0794 0.63841 0.0794 0.64245 0.07593 C 0.64675 0.07199 0.65013 0.06204 0.65274 0.05486 L 0.65274 0.05486 L 0.65274 0.05486 " pathEditMode="relative" ptsTypes="AAAAAAAAAAAAAAAAAAAAAA">
                                      <p:cBhvr>
                                        <p:cTn id="6" dur="2000" fill="hold"/>
                                        <p:tgtEl>
                                          <p:spTgt spid="32"/>
                                        </p:tgtEl>
                                        <p:attrNameLst>
                                          <p:attrName>ppt_x</p:attrName>
                                          <p:attrName>ppt_y</p:attrName>
                                        </p:attrNameLst>
                                      </p:cBhvr>
                                    </p:animMotion>
                                  </p:childTnLst>
                                </p:cTn>
                              </p:par>
                              <p:par>
                                <p:cTn id="7" presetID="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ppt_x"/>
                                          </p:val>
                                        </p:tav>
                                        <p:tav tm="100000">
                                          <p:val>
                                            <p:strVal val="#ppt_x"/>
                                          </p:val>
                                        </p:tav>
                                      </p:tavLst>
                                    </p:anim>
                                    <p:anim calcmode="lin" valueType="num">
                                      <p:cBhvr additive="base">
                                        <p:cTn id="10" dur="10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ppt_w</p:attrName>
                                        </p:attrNameLst>
                                      </p:cBhvr>
                                      <p:tavLst>
                                        <p:tav tm="0" fmla="#ppt_w*sin(2.5*pi*$)">
                                          <p:val>
                                            <p:fltVal val="0"/>
                                          </p:val>
                                        </p:tav>
                                        <p:tav tm="100000">
                                          <p:val>
                                            <p:fltVal val="1"/>
                                          </p:val>
                                        </p:tav>
                                      </p:tavLst>
                                    </p:anim>
                                    <p:anim calcmode="lin" valueType="num">
                                      <p:cBhvr>
                                        <p:cTn id="21"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143"/>
        </a:solidFill>
        <a:effectLst/>
      </p:bgPr>
    </p:bg>
    <p:spTree>
      <p:nvGrpSpPr>
        <p:cNvPr id="1" name=""/>
        <p:cNvGrpSpPr/>
        <p:nvPr/>
      </p:nvGrpSpPr>
      <p:grpSpPr>
        <a:xfrm>
          <a:off x="0" y="0"/>
          <a:ext cx="0" cy="0"/>
          <a:chOff x="0" y="0"/>
          <a:chExt cx="0" cy="0"/>
        </a:xfrm>
      </p:grpSpPr>
      <p:pic>
        <p:nvPicPr>
          <p:cNvPr id="7" name="Picture 6" descr="A picture containing furniture, curtain&#10;&#10;Description automatically generated">
            <a:extLst>
              <a:ext uri="{FF2B5EF4-FFF2-40B4-BE49-F238E27FC236}">
                <a16:creationId xmlns:a16="http://schemas.microsoft.com/office/drawing/2014/main" xmlns="" id="{8A26643A-9BFC-4817-89A7-CEEB0811F8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423" y="-2254"/>
            <a:ext cx="12644845" cy="6858000"/>
          </a:xfrm>
          <a:prstGeom prst="rect">
            <a:avLst/>
          </a:prstGeom>
        </p:spPr>
      </p:pic>
      <p:grpSp>
        <p:nvGrpSpPr>
          <p:cNvPr id="21" name="Group 20">
            <a:extLst>
              <a:ext uri="{FF2B5EF4-FFF2-40B4-BE49-F238E27FC236}">
                <a16:creationId xmlns:a16="http://schemas.microsoft.com/office/drawing/2014/main" xmlns="" id="{A7846821-E913-4547-820A-D151F505A635}"/>
              </a:ext>
            </a:extLst>
          </p:cNvPr>
          <p:cNvGrpSpPr/>
          <p:nvPr/>
        </p:nvGrpSpPr>
        <p:grpSpPr>
          <a:xfrm>
            <a:off x="-313508" y="5734594"/>
            <a:ext cx="12971416" cy="1123406"/>
            <a:chOff x="-313508" y="5734594"/>
            <a:chExt cx="12971416" cy="1123406"/>
          </a:xfrm>
        </p:grpSpPr>
        <p:sp>
          <p:nvSpPr>
            <p:cNvPr id="17" name="Rectangle 16">
              <a:extLst>
                <a:ext uri="{FF2B5EF4-FFF2-40B4-BE49-F238E27FC236}">
                  <a16:creationId xmlns:a16="http://schemas.microsoft.com/office/drawing/2014/main" xmlns="" id="{11D2D9E7-0758-4F47-8D80-665AB3EDD53B}"/>
                </a:ext>
              </a:extLst>
            </p:cNvPr>
            <p:cNvSpPr/>
            <p:nvPr/>
          </p:nvSpPr>
          <p:spPr>
            <a:xfrm>
              <a:off x="0" y="5734594"/>
              <a:ext cx="12192000" cy="1123406"/>
            </a:xfrm>
            <a:prstGeom prst="rect">
              <a:avLst/>
            </a:prstGeom>
            <a:solidFill>
              <a:srgbClr val="6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803C4DDC-7790-4B47-B61C-DAFE3183855C}"/>
                </a:ext>
              </a:extLst>
            </p:cNvPr>
            <p:cNvSpPr/>
            <p:nvPr/>
          </p:nvSpPr>
          <p:spPr>
            <a:xfrm>
              <a:off x="0" y="5734594"/>
              <a:ext cx="12192000" cy="117566"/>
            </a:xfrm>
            <a:prstGeom prst="rect">
              <a:avLst/>
            </a:prstGeom>
            <a:solidFill>
              <a:srgbClr val="B37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8BFFBE4B-589D-43F3-8CBE-3D9E3E551D29}"/>
                </a:ext>
              </a:extLst>
            </p:cNvPr>
            <p:cNvGrpSpPr/>
            <p:nvPr/>
          </p:nvGrpSpPr>
          <p:grpSpPr>
            <a:xfrm>
              <a:off x="-313508" y="5852160"/>
              <a:ext cx="12971416" cy="587828"/>
              <a:chOff x="-446311" y="5213304"/>
              <a:chExt cx="12971416" cy="587828"/>
            </a:xfrm>
          </p:grpSpPr>
          <p:sp>
            <p:nvSpPr>
              <p:cNvPr id="15" name="Freeform: Shape 14">
                <a:extLst>
                  <a:ext uri="{FF2B5EF4-FFF2-40B4-BE49-F238E27FC236}">
                    <a16:creationId xmlns:a16="http://schemas.microsoft.com/office/drawing/2014/main" xmlns="" id="{6E3B0525-ECD7-4B3C-A40F-DC4F43086DC7}"/>
                  </a:ext>
                </a:extLst>
              </p:cNvPr>
              <p:cNvSpPr/>
              <p:nvPr/>
            </p:nvSpPr>
            <p:spPr>
              <a:xfrm>
                <a:off x="-363580" y="5282968"/>
                <a:ext cx="12888685" cy="518164"/>
              </a:xfrm>
              <a:custGeom>
                <a:avLst/>
                <a:gdLst>
                  <a:gd name="connsiteX0" fmla="*/ 10427232 w 12888685"/>
                  <a:gd name="connsiteY0" fmla="*/ 0 h 518164"/>
                  <a:gd name="connsiteX1" fmla="*/ 11396446 w 12888685"/>
                  <a:gd name="connsiteY1" fmla="*/ 0 h 518164"/>
                  <a:gd name="connsiteX2" fmla="*/ 11396446 w 12888685"/>
                  <a:gd name="connsiteY2" fmla="*/ 2 h 518164"/>
                  <a:gd name="connsiteX3" fmla="*/ 11916398 w 12888685"/>
                  <a:gd name="connsiteY3" fmla="*/ 2 h 518164"/>
                  <a:gd name="connsiteX4" fmla="*/ 12141029 w 12888685"/>
                  <a:gd name="connsiteY4" fmla="*/ 2 h 518164"/>
                  <a:gd name="connsiteX5" fmla="*/ 12885612 w 12888685"/>
                  <a:gd name="connsiteY5" fmla="*/ 2 h 518164"/>
                  <a:gd name="connsiteX6" fmla="*/ 12888685 w 12888685"/>
                  <a:gd name="connsiteY6" fmla="*/ 30481 h 518164"/>
                  <a:gd name="connsiteX7" fmla="*/ 12401005 w 12888685"/>
                  <a:gd name="connsiteY7" fmla="*/ 518161 h 518164"/>
                  <a:gd name="connsiteX8" fmla="*/ 12056163 w 12888685"/>
                  <a:gd name="connsiteY8" fmla="*/ 375323 h 518164"/>
                  <a:gd name="connsiteX9" fmla="*/ 12028714 w 12888685"/>
                  <a:gd name="connsiteY9" fmla="*/ 342054 h 518164"/>
                  <a:gd name="connsiteX10" fmla="*/ 12001264 w 12888685"/>
                  <a:gd name="connsiteY10" fmla="*/ 375323 h 518164"/>
                  <a:gd name="connsiteX11" fmla="*/ 11656422 w 12888685"/>
                  <a:gd name="connsiteY11" fmla="*/ 518161 h 518164"/>
                  <a:gd name="connsiteX12" fmla="*/ 11311580 w 12888685"/>
                  <a:gd name="connsiteY12" fmla="*/ 375323 h 518164"/>
                  <a:gd name="connsiteX13" fmla="*/ 11284130 w 12888685"/>
                  <a:gd name="connsiteY13" fmla="*/ 342053 h 518164"/>
                  <a:gd name="connsiteX14" fmla="*/ 11256681 w 12888685"/>
                  <a:gd name="connsiteY14" fmla="*/ 375321 h 518164"/>
                  <a:gd name="connsiteX15" fmla="*/ 10911839 w 12888685"/>
                  <a:gd name="connsiteY15" fmla="*/ 518159 h 518164"/>
                  <a:gd name="connsiteX16" fmla="*/ 10566997 w 12888685"/>
                  <a:gd name="connsiteY16" fmla="*/ 375321 h 518164"/>
                  <a:gd name="connsiteX17" fmla="*/ 10539548 w 12888685"/>
                  <a:gd name="connsiteY17" fmla="*/ 342052 h 518164"/>
                  <a:gd name="connsiteX18" fmla="*/ 10512098 w 12888685"/>
                  <a:gd name="connsiteY18" fmla="*/ 375322 h 518164"/>
                  <a:gd name="connsiteX19" fmla="*/ 10167256 w 12888685"/>
                  <a:gd name="connsiteY19" fmla="*/ 518160 h 518164"/>
                  <a:gd name="connsiteX20" fmla="*/ 9822414 w 12888685"/>
                  <a:gd name="connsiteY20" fmla="*/ 375322 h 518164"/>
                  <a:gd name="connsiteX21" fmla="*/ 9794965 w 12888685"/>
                  <a:gd name="connsiteY21" fmla="*/ 342053 h 518164"/>
                  <a:gd name="connsiteX22" fmla="*/ 9767515 w 12888685"/>
                  <a:gd name="connsiteY22" fmla="*/ 375322 h 518164"/>
                  <a:gd name="connsiteX23" fmla="*/ 9422673 w 12888685"/>
                  <a:gd name="connsiteY23" fmla="*/ 518160 h 518164"/>
                  <a:gd name="connsiteX24" fmla="*/ 9077831 w 12888685"/>
                  <a:gd name="connsiteY24" fmla="*/ 375322 h 518164"/>
                  <a:gd name="connsiteX25" fmla="*/ 9050382 w 12888685"/>
                  <a:gd name="connsiteY25" fmla="*/ 342053 h 518164"/>
                  <a:gd name="connsiteX26" fmla="*/ 9022932 w 12888685"/>
                  <a:gd name="connsiteY26" fmla="*/ 375323 h 518164"/>
                  <a:gd name="connsiteX27" fmla="*/ 8678090 w 12888685"/>
                  <a:gd name="connsiteY27" fmla="*/ 518161 h 518164"/>
                  <a:gd name="connsiteX28" fmla="*/ 8333248 w 12888685"/>
                  <a:gd name="connsiteY28" fmla="*/ 375323 h 518164"/>
                  <a:gd name="connsiteX29" fmla="*/ 8305798 w 12888685"/>
                  <a:gd name="connsiteY29" fmla="*/ 342054 h 518164"/>
                  <a:gd name="connsiteX30" fmla="*/ 8278348 w 12888685"/>
                  <a:gd name="connsiteY30" fmla="*/ 375323 h 518164"/>
                  <a:gd name="connsiteX31" fmla="*/ 7933507 w 12888685"/>
                  <a:gd name="connsiteY31" fmla="*/ 518161 h 518164"/>
                  <a:gd name="connsiteX32" fmla="*/ 7588665 w 12888685"/>
                  <a:gd name="connsiteY32" fmla="*/ 375323 h 518164"/>
                  <a:gd name="connsiteX33" fmla="*/ 7561215 w 12888685"/>
                  <a:gd name="connsiteY33" fmla="*/ 342054 h 518164"/>
                  <a:gd name="connsiteX34" fmla="*/ 7533765 w 12888685"/>
                  <a:gd name="connsiteY34" fmla="*/ 375323 h 518164"/>
                  <a:gd name="connsiteX35" fmla="*/ 7188924 w 12888685"/>
                  <a:gd name="connsiteY35" fmla="*/ 518161 h 518164"/>
                  <a:gd name="connsiteX36" fmla="*/ 6844082 w 12888685"/>
                  <a:gd name="connsiteY36" fmla="*/ 375323 h 518164"/>
                  <a:gd name="connsiteX37" fmla="*/ 6816633 w 12888685"/>
                  <a:gd name="connsiteY37" fmla="*/ 342054 h 518164"/>
                  <a:gd name="connsiteX38" fmla="*/ 6789182 w 12888685"/>
                  <a:gd name="connsiteY38" fmla="*/ 375324 h 518164"/>
                  <a:gd name="connsiteX39" fmla="*/ 6444341 w 12888685"/>
                  <a:gd name="connsiteY39" fmla="*/ 518162 h 518164"/>
                  <a:gd name="connsiteX40" fmla="*/ 6099501 w 12888685"/>
                  <a:gd name="connsiteY40" fmla="*/ 375324 h 518164"/>
                  <a:gd name="connsiteX41" fmla="*/ 6072050 w 12888685"/>
                  <a:gd name="connsiteY41" fmla="*/ 342055 h 518164"/>
                  <a:gd name="connsiteX42" fmla="*/ 6044601 w 12888685"/>
                  <a:gd name="connsiteY42" fmla="*/ 375324 h 518164"/>
                  <a:gd name="connsiteX43" fmla="*/ 5699761 w 12888685"/>
                  <a:gd name="connsiteY43" fmla="*/ 518162 h 518164"/>
                  <a:gd name="connsiteX44" fmla="*/ 5354917 w 12888685"/>
                  <a:gd name="connsiteY44" fmla="*/ 375324 h 518164"/>
                  <a:gd name="connsiteX45" fmla="*/ 5327470 w 12888685"/>
                  <a:gd name="connsiteY45" fmla="*/ 342056 h 518164"/>
                  <a:gd name="connsiteX46" fmla="*/ 5300021 w 12888685"/>
                  <a:gd name="connsiteY46" fmla="*/ 375325 h 518164"/>
                  <a:gd name="connsiteX47" fmla="*/ 4955178 w 12888685"/>
                  <a:gd name="connsiteY47" fmla="*/ 518163 h 518164"/>
                  <a:gd name="connsiteX48" fmla="*/ 4610334 w 12888685"/>
                  <a:gd name="connsiteY48" fmla="*/ 375325 h 518164"/>
                  <a:gd name="connsiteX49" fmla="*/ 4582885 w 12888685"/>
                  <a:gd name="connsiteY49" fmla="*/ 342056 h 518164"/>
                  <a:gd name="connsiteX50" fmla="*/ 4555435 w 12888685"/>
                  <a:gd name="connsiteY50" fmla="*/ 375325 h 518164"/>
                  <a:gd name="connsiteX51" fmla="*/ 4210594 w 12888685"/>
                  <a:gd name="connsiteY51" fmla="*/ 518163 h 518164"/>
                  <a:gd name="connsiteX52" fmla="*/ 3865752 w 12888685"/>
                  <a:gd name="connsiteY52" fmla="*/ 375325 h 518164"/>
                  <a:gd name="connsiteX53" fmla="*/ 3838302 w 12888685"/>
                  <a:gd name="connsiteY53" fmla="*/ 342055 h 518164"/>
                  <a:gd name="connsiteX54" fmla="*/ 3810853 w 12888685"/>
                  <a:gd name="connsiteY54" fmla="*/ 375324 h 518164"/>
                  <a:gd name="connsiteX55" fmla="*/ 3466011 w 12888685"/>
                  <a:gd name="connsiteY55" fmla="*/ 518162 h 518164"/>
                  <a:gd name="connsiteX56" fmla="*/ 3121170 w 12888685"/>
                  <a:gd name="connsiteY56" fmla="*/ 375324 h 518164"/>
                  <a:gd name="connsiteX57" fmla="*/ 3093721 w 12888685"/>
                  <a:gd name="connsiteY57" fmla="*/ 342055 h 518164"/>
                  <a:gd name="connsiteX58" fmla="*/ 3066271 w 12888685"/>
                  <a:gd name="connsiteY58" fmla="*/ 375325 h 518164"/>
                  <a:gd name="connsiteX59" fmla="*/ 2721429 w 12888685"/>
                  <a:gd name="connsiteY59" fmla="*/ 518163 h 518164"/>
                  <a:gd name="connsiteX60" fmla="*/ 2376586 w 12888685"/>
                  <a:gd name="connsiteY60" fmla="*/ 375325 h 518164"/>
                  <a:gd name="connsiteX61" fmla="*/ 2349137 w 12888685"/>
                  <a:gd name="connsiteY61" fmla="*/ 342056 h 518164"/>
                  <a:gd name="connsiteX62" fmla="*/ 2321687 w 12888685"/>
                  <a:gd name="connsiteY62" fmla="*/ 375325 h 518164"/>
                  <a:gd name="connsiteX63" fmla="*/ 1976845 w 12888685"/>
                  <a:gd name="connsiteY63" fmla="*/ 518163 h 518164"/>
                  <a:gd name="connsiteX64" fmla="*/ 1632004 w 12888685"/>
                  <a:gd name="connsiteY64" fmla="*/ 375325 h 518164"/>
                  <a:gd name="connsiteX65" fmla="*/ 1604554 w 12888685"/>
                  <a:gd name="connsiteY65" fmla="*/ 342056 h 518164"/>
                  <a:gd name="connsiteX66" fmla="*/ 1577104 w 12888685"/>
                  <a:gd name="connsiteY66" fmla="*/ 375326 h 518164"/>
                  <a:gd name="connsiteX67" fmla="*/ 1232263 w 12888685"/>
                  <a:gd name="connsiteY67" fmla="*/ 518164 h 518164"/>
                  <a:gd name="connsiteX68" fmla="*/ 887421 w 12888685"/>
                  <a:gd name="connsiteY68" fmla="*/ 375326 h 518164"/>
                  <a:gd name="connsiteX69" fmla="*/ 859971 w 12888685"/>
                  <a:gd name="connsiteY69" fmla="*/ 342057 h 518164"/>
                  <a:gd name="connsiteX70" fmla="*/ 832522 w 12888685"/>
                  <a:gd name="connsiteY70" fmla="*/ 375326 h 518164"/>
                  <a:gd name="connsiteX71" fmla="*/ 487680 w 12888685"/>
                  <a:gd name="connsiteY71" fmla="*/ 518164 h 518164"/>
                  <a:gd name="connsiteX72" fmla="*/ 0 w 12888685"/>
                  <a:gd name="connsiteY72" fmla="*/ 30484 h 518164"/>
                  <a:gd name="connsiteX73" fmla="*/ 3073 w 12888685"/>
                  <a:gd name="connsiteY73" fmla="*/ 5 h 518164"/>
                  <a:gd name="connsiteX74" fmla="*/ 747656 w 12888685"/>
                  <a:gd name="connsiteY74" fmla="*/ 5 h 518164"/>
                  <a:gd name="connsiteX75" fmla="*/ 972287 w 12888685"/>
                  <a:gd name="connsiteY75" fmla="*/ 5 h 518164"/>
                  <a:gd name="connsiteX76" fmla="*/ 1492238 w 12888685"/>
                  <a:gd name="connsiteY76" fmla="*/ 5 h 518164"/>
                  <a:gd name="connsiteX77" fmla="*/ 1492238 w 12888685"/>
                  <a:gd name="connsiteY77" fmla="*/ 4 h 518164"/>
                  <a:gd name="connsiteX78" fmla="*/ 2236821 w 12888685"/>
                  <a:gd name="connsiteY78" fmla="*/ 4 h 518164"/>
                  <a:gd name="connsiteX79" fmla="*/ 2461453 w 12888685"/>
                  <a:gd name="connsiteY79" fmla="*/ 4 h 518164"/>
                  <a:gd name="connsiteX80" fmla="*/ 2981404 w 12888685"/>
                  <a:gd name="connsiteY80" fmla="*/ 4 h 518164"/>
                  <a:gd name="connsiteX81" fmla="*/ 2981405 w 12888685"/>
                  <a:gd name="connsiteY81" fmla="*/ 3 h 518164"/>
                  <a:gd name="connsiteX82" fmla="*/ 3950618 w 12888685"/>
                  <a:gd name="connsiteY82" fmla="*/ 3 h 518164"/>
                  <a:gd name="connsiteX83" fmla="*/ 3950618 w 12888685"/>
                  <a:gd name="connsiteY83" fmla="*/ 4 h 518164"/>
                  <a:gd name="connsiteX84" fmla="*/ 4470570 w 12888685"/>
                  <a:gd name="connsiteY84" fmla="*/ 4 h 518164"/>
                  <a:gd name="connsiteX85" fmla="*/ 4695200 w 12888685"/>
                  <a:gd name="connsiteY85" fmla="*/ 4 h 518164"/>
                  <a:gd name="connsiteX86" fmla="*/ 5215152 w 12888685"/>
                  <a:gd name="connsiteY86" fmla="*/ 4 h 518164"/>
                  <a:gd name="connsiteX87" fmla="*/ 5215152 w 12888685"/>
                  <a:gd name="connsiteY87" fmla="*/ 3 h 518164"/>
                  <a:gd name="connsiteX88" fmla="*/ 5959736 w 12888685"/>
                  <a:gd name="connsiteY88" fmla="*/ 3 h 518164"/>
                  <a:gd name="connsiteX89" fmla="*/ 6184366 w 12888685"/>
                  <a:gd name="connsiteY89" fmla="*/ 3 h 518164"/>
                  <a:gd name="connsiteX90" fmla="*/ 6704317 w 12888685"/>
                  <a:gd name="connsiteY90" fmla="*/ 3 h 518164"/>
                  <a:gd name="connsiteX91" fmla="*/ 6704317 w 12888685"/>
                  <a:gd name="connsiteY91" fmla="*/ 2 h 518164"/>
                  <a:gd name="connsiteX92" fmla="*/ 7448900 w 12888685"/>
                  <a:gd name="connsiteY92" fmla="*/ 2 h 518164"/>
                  <a:gd name="connsiteX93" fmla="*/ 7673531 w 12888685"/>
                  <a:gd name="connsiteY93" fmla="*/ 2 h 518164"/>
                  <a:gd name="connsiteX94" fmla="*/ 8193483 w 12888685"/>
                  <a:gd name="connsiteY94" fmla="*/ 2 h 518164"/>
                  <a:gd name="connsiteX95" fmla="*/ 8418114 w 12888685"/>
                  <a:gd name="connsiteY95" fmla="*/ 2 h 518164"/>
                  <a:gd name="connsiteX96" fmla="*/ 8938066 w 12888685"/>
                  <a:gd name="connsiteY96" fmla="*/ 2 h 518164"/>
                  <a:gd name="connsiteX97" fmla="*/ 8938066 w 12888685"/>
                  <a:gd name="connsiteY97" fmla="*/ 1 h 518164"/>
                  <a:gd name="connsiteX98" fmla="*/ 9682649 w 12888685"/>
                  <a:gd name="connsiteY98" fmla="*/ 1 h 518164"/>
                  <a:gd name="connsiteX99" fmla="*/ 9907280 w 12888685"/>
                  <a:gd name="connsiteY99" fmla="*/ 1 h 518164"/>
                  <a:gd name="connsiteX100" fmla="*/ 10427232 w 12888685"/>
                  <a:gd name="connsiteY100" fmla="*/ 1 h 51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888685" h="518164">
                    <a:moveTo>
                      <a:pt x="10427232" y="0"/>
                    </a:moveTo>
                    <a:lnTo>
                      <a:pt x="11396446" y="0"/>
                    </a:lnTo>
                    <a:lnTo>
                      <a:pt x="11396446" y="2"/>
                    </a:lnTo>
                    <a:lnTo>
                      <a:pt x="11916398" y="2"/>
                    </a:lnTo>
                    <a:lnTo>
                      <a:pt x="12141029" y="2"/>
                    </a:lnTo>
                    <a:lnTo>
                      <a:pt x="12885612" y="2"/>
                    </a:lnTo>
                    <a:lnTo>
                      <a:pt x="12888685" y="30481"/>
                    </a:lnTo>
                    <a:cubicBezTo>
                      <a:pt x="12888685" y="299819"/>
                      <a:pt x="12670343" y="518161"/>
                      <a:pt x="12401005" y="518161"/>
                    </a:cubicBezTo>
                    <a:cubicBezTo>
                      <a:pt x="12266336" y="518161"/>
                      <a:pt x="12144416" y="463576"/>
                      <a:pt x="12056163" y="375323"/>
                    </a:cubicBezTo>
                    <a:lnTo>
                      <a:pt x="12028714" y="342054"/>
                    </a:lnTo>
                    <a:lnTo>
                      <a:pt x="12001264" y="375323"/>
                    </a:lnTo>
                    <a:cubicBezTo>
                      <a:pt x="11913011" y="463576"/>
                      <a:pt x="11791091" y="518161"/>
                      <a:pt x="11656422" y="518161"/>
                    </a:cubicBezTo>
                    <a:cubicBezTo>
                      <a:pt x="11521753" y="518161"/>
                      <a:pt x="11399833" y="463576"/>
                      <a:pt x="11311580" y="375323"/>
                    </a:cubicBezTo>
                    <a:lnTo>
                      <a:pt x="11284130" y="342053"/>
                    </a:lnTo>
                    <a:lnTo>
                      <a:pt x="11256681" y="375321"/>
                    </a:lnTo>
                    <a:cubicBezTo>
                      <a:pt x="11168428" y="463574"/>
                      <a:pt x="11046508" y="518159"/>
                      <a:pt x="10911839" y="518159"/>
                    </a:cubicBezTo>
                    <a:cubicBezTo>
                      <a:pt x="10777170" y="518159"/>
                      <a:pt x="10655250" y="463574"/>
                      <a:pt x="10566997" y="375321"/>
                    </a:cubicBezTo>
                    <a:lnTo>
                      <a:pt x="10539548" y="342052"/>
                    </a:lnTo>
                    <a:lnTo>
                      <a:pt x="10512098" y="375322"/>
                    </a:lnTo>
                    <a:cubicBezTo>
                      <a:pt x="10423845" y="463575"/>
                      <a:pt x="10301925" y="518160"/>
                      <a:pt x="10167256" y="518160"/>
                    </a:cubicBezTo>
                    <a:cubicBezTo>
                      <a:pt x="10032587" y="518160"/>
                      <a:pt x="9910667" y="463575"/>
                      <a:pt x="9822414" y="375322"/>
                    </a:cubicBezTo>
                    <a:lnTo>
                      <a:pt x="9794965" y="342053"/>
                    </a:lnTo>
                    <a:lnTo>
                      <a:pt x="9767515" y="375322"/>
                    </a:lnTo>
                    <a:cubicBezTo>
                      <a:pt x="9679262" y="463575"/>
                      <a:pt x="9557342" y="518160"/>
                      <a:pt x="9422673" y="518160"/>
                    </a:cubicBezTo>
                    <a:cubicBezTo>
                      <a:pt x="9288004" y="518160"/>
                      <a:pt x="9166084" y="463575"/>
                      <a:pt x="9077831" y="375322"/>
                    </a:cubicBezTo>
                    <a:lnTo>
                      <a:pt x="9050382" y="342053"/>
                    </a:lnTo>
                    <a:lnTo>
                      <a:pt x="9022932" y="375323"/>
                    </a:lnTo>
                    <a:cubicBezTo>
                      <a:pt x="8934679" y="463576"/>
                      <a:pt x="8812759" y="518161"/>
                      <a:pt x="8678090" y="518161"/>
                    </a:cubicBezTo>
                    <a:cubicBezTo>
                      <a:pt x="8543421" y="518161"/>
                      <a:pt x="8421501" y="463576"/>
                      <a:pt x="8333248" y="375323"/>
                    </a:cubicBezTo>
                    <a:lnTo>
                      <a:pt x="8305798" y="342054"/>
                    </a:lnTo>
                    <a:lnTo>
                      <a:pt x="8278348" y="375323"/>
                    </a:lnTo>
                    <a:cubicBezTo>
                      <a:pt x="8190096" y="463576"/>
                      <a:pt x="8068176" y="518161"/>
                      <a:pt x="7933507" y="518161"/>
                    </a:cubicBezTo>
                    <a:cubicBezTo>
                      <a:pt x="7798838" y="518161"/>
                      <a:pt x="7676918" y="463576"/>
                      <a:pt x="7588665" y="375323"/>
                    </a:cubicBezTo>
                    <a:lnTo>
                      <a:pt x="7561215" y="342054"/>
                    </a:lnTo>
                    <a:lnTo>
                      <a:pt x="7533765" y="375323"/>
                    </a:lnTo>
                    <a:cubicBezTo>
                      <a:pt x="7445513" y="463576"/>
                      <a:pt x="7323593" y="518161"/>
                      <a:pt x="7188924" y="518161"/>
                    </a:cubicBezTo>
                    <a:cubicBezTo>
                      <a:pt x="7054255" y="518161"/>
                      <a:pt x="6932335" y="463576"/>
                      <a:pt x="6844082" y="375323"/>
                    </a:cubicBezTo>
                    <a:lnTo>
                      <a:pt x="6816633" y="342054"/>
                    </a:lnTo>
                    <a:lnTo>
                      <a:pt x="6789182" y="375324"/>
                    </a:lnTo>
                    <a:cubicBezTo>
                      <a:pt x="6700930" y="463577"/>
                      <a:pt x="6579010" y="518162"/>
                      <a:pt x="6444341" y="518162"/>
                    </a:cubicBezTo>
                    <a:cubicBezTo>
                      <a:pt x="6309673" y="518162"/>
                      <a:pt x="6187753" y="463577"/>
                      <a:pt x="6099501" y="375324"/>
                    </a:cubicBezTo>
                    <a:lnTo>
                      <a:pt x="6072050" y="342055"/>
                    </a:lnTo>
                    <a:lnTo>
                      <a:pt x="6044601" y="375324"/>
                    </a:lnTo>
                    <a:cubicBezTo>
                      <a:pt x="5956349" y="463577"/>
                      <a:pt x="5834429" y="518162"/>
                      <a:pt x="5699761" y="518162"/>
                    </a:cubicBezTo>
                    <a:cubicBezTo>
                      <a:pt x="5565091" y="518162"/>
                      <a:pt x="5443171" y="463577"/>
                      <a:pt x="5354917" y="375324"/>
                    </a:cubicBezTo>
                    <a:lnTo>
                      <a:pt x="5327470" y="342056"/>
                    </a:lnTo>
                    <a:lnTo>
                      <a:pt x="5300021" y="375325"/>
                    </a:lnTo>
                    <a:cubicBezTo>
                      <a:pt x="5211767" y="463578"/>
                      <a:pt x="5089845" y="518163"/>
                      <a:pt x="4955178" y="518163"/>
                    </a:cubicBezTo>
                    <a:cubicBezTo>
                      <a:pt x="4820507" y="518163"/>
                      <a:pt x="4698588" y="463578"/>
                      <a:pt x="4610334" y="375325"/>
                    </a:cubicBezTo>
                    <a:lnTo>
                      <a:pt x="4582885" y="342056"/>
                    </a:lnTo>
                    <a:lnTo>
                      <a:pt x="4555435" y="375325"/>
                    </a:lnTo>
                    <a:cubicBezTo>
                      <a:pt x="4467183" y="463578"/>
                      <a:pt x="4345263" y="518163"/>
                      <a:pt x="4210594" y="518163"/>
                    </a:cubicBezTo>
                    <a:cubicBezTo>
                      <a:pt x="4075925" y="518163"/>
                      <a:pt x="3954005" y="463578"/>
                      <a:pt x="3865752" y="375325"/>
                    </a:cubicBezTo>
                    <a:lnTo>
                      <a:pt x="3838302" y="342055"/>
                    </a:lnTo>
                    <a:lnTo>
                      <a:pt x="3810853" y="375324"/>
                    </a:lnTo>
                    <a:cubicBezTo>
                      <a:pt x="3722600" y="463577"/>
                      <a:pt x="3600680" y="518162"/>
                      <a:pt x="3466011" y="518162"/>
                    </a:cubicBezTo>
                    <a:cubicBezTo>
                      <a:pt x="3331342" y="518162"/>
                      <a:pt x="3209423" y="463577"/>
                      <a:pt x="3121170" y="375324"/>
                    </a:cubicBezTo>
                    <a:lnTo>
                      <a:pt x="3093721" y="342055"/>
                    </a:lnTo>
                    <a:lnTo>
                      <a:pt x="3066271" y="375325"/>
                    </a:lnTo>
                    <a:cubicBezTo>
                      <a:pt x="2978018" y="463578"/>
                      <a:pt x="2856098" y="518163"/>
                      <a:pt x="2721429" y="518163"/>
                    </a:cubicBezTo>
                    <a:cubicBezTo>
                      <a:pt x="2586760" y="518163"/>
                      <a:pt x="2464840" y="463578"/>
                      <a:pt x="2376586" y="375325"/>
                    </a:cubicBezTo>
                    <a:lnTo>
                      <a:pt x="2349137" y="342056"/>
                    </a:lnTo>
                    <a:lnTo>
                      <a:pt x="2321687" y="375325"/>
                    </a:lnTo>
                    <a:cubicBezTo>
                      <a:pt x="2233434" y="463578"/>
                      <a:pt x="2111514" y="518163"/>
                      <a:pt x="1976845" y="518163"/>
                    </a:cubicBezTo>
                    <a:cubicBezTo>
                      <a:pt x="1842176" y="518163"/>
                      <a:pt x="1720256" y="463578"/>
                      <a:pt x="1632004" y="375325"/>
                    </a:cubicBezTo>
                    <a:lnTo>
                      <a:pt x="1604554" y="342056"/>
                    </a:lnTo>
                    <a:lnTo>
                      <a:pt x="1577104" y="375326"/>
                    </a:lnTo>
                    <a:cubicBezTo>
                      <a:pt x="1488852" y="463579"/>
                      <a:pt x="1366932" y="518164"/>
                      <a:pt x="1232263" y="518164"/>
                    </a:cubicBezTo>
                    <a:cubicBezTo>
                      <a:pt x="1097594" y="518164"/>
                      <a:pt x="975674" y="463579"/>
                      <a:pt x="887421" y="375326"/>
                    </a:cubicBezTo>
                    <a:lnTo>
                      <a:pt x="859971" y="342057"/>
                    </a:lnTo>
                    <a:lnTo>
                      <a:pt x="832522" y="375326"/>
                    </a:lnTo>
                    <a:cubicBezTo>
                      <a:pt x="744269" y="463579"/>
                      <a:pt x="622349" y="518164"/>
                      <a:pt x="487680" y="518164"/>
                    </a:cubicBezTo>
                    <a:cubicBezTo>
                      <a:pt x="218342" y="518164"/>
                      <a:pt x="0" y="299822"/>
                      <a:pt x="0" y="30484"/>
                    </a:cubicBezTo>
                    <a:lnTo>
                      <a:pt x="3073" y="5"/>
                    </a:lnTo>
                    <a:lnTo>
                      <a:pt x="747656" y="5"/>
                    </a:lnTo>
                    <a:lnTo>
                      <a:pt x="972287" y="5"/>
                    </a:lnTo>
                    <a:lnTo>
                      <a:pt x="1492238" y="5"/>
                    </a:lnTo>
                    <a:lnTo>
                      <a:pt x="1492238" y="4"/>
                    </a:lnTo>
                    <a:lnTo>
                      <a:pt x="2236821" y="4"/>
                    </a:lnTo>
                    <a:lnTo>
                      <a:pt x="2461453" y="4"/>
                    </a:lnTo>
                    <a:lnTo>
                      <a:pt x="2981404" y="4"/>
                    </a:lnTo>
                    <a:lnTo>
                      <a:pt x="2981405" y="3"/>
                    </a:lnTo>
                    <a:lnTo>
                      <a:pt x="3950618" y="3"/>
                    </a:lnTo>
                    <a:lnTo>
                      <a:pt x="3950618" y="4"/>
                    </a:lnTo>
                    <a:lnTo>
                      <a:pt x="4470570" y="4"/>
                    </a:lnTo>
                    <a:lnTo>
                      <a:pt x="4695200" y="4"/>
                    </a:lnTo>
                    <a:lnTo>
                      <a:pt x="5215152" y="4"/>
                    </a:lnTo>
                    <a:lnTo>
                      <a:pt x="5215152" y="3"/>
                    </a:lnTo>
                    <a:lnTo>
                      <a:pt x="5959736" y="3"/>
                    </a:lnTo>
                    <a:lnTo>
                      <a:pt x="6184366" y="3"/>
                    </a:lnTo>
                    <a:lnTo>
                      <a:pt x="6704317" y="3"/>
                    </a:lnTo>
                    <a:lnTo>
                      <a:pt x="6704317" y="2"/>
                    </a:lnTo>
                    <a:lnTo>
                      <a:pt x="7448900" y="2"/>
                    </a:lnTo>
                    <a:lnTo>
                      <a:pt x="7673531" y="2"/>
                    </a:lnTo>
                    <a:lnTo>
                      <a:pt x="8193483" y="2"/>
                    </a:lnTo>
                    <a:lnTo>
                      <a:pt x="8418114" y="2"/>
                    </a:lnTo>
                    <a:lnTo>
                      <a:pt x="8938066" y="2"/>
                    </a:lnTo>
                    <a:lnTo>
                      <a:pt x="8938066" y="1"/>
                    </a:lnTo>
                    <a:lnTo>
                      <a:pt x="9682649" y="1"/>
                    </a:lnTo>
                    <a:lnTo>
                      <a:pt x="9907280" y="1"/>
                    </a:lnTo>
                    <a:lnTo>
                      <a:pt x="10427232" y="1"/>
                    </a:lnTo>
                    <a:close/>
                  </a:path>
                </a:pathLst>
              </a:custGeom>
              <a:solidFill>
                <a:schemeClr val="tx1">
                  <a:lumMod val="95000"/>
                  <a:lumOff val="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2424C6EA-7E0B-4753-B5F1-C09FE2F11812}"/>
                  </a:ext>
                </a:extLst>
              </p:cNvPr>
              <p:cNvSpPr/>
              <p:nvPr/>
            </p:nvSpPr>
            <p:spPr>
              <a:xfrm>
                <a:off x="-446311" y="5213304"/>
                <a:ext cx="12888685" cy="518164"/>
              </a:xfrm>
              <a:custGeom>
                <a:avLst/>
                <a:gdLst>
                  <a:gd name="connsiteX0" fmla="*/ 10427232 w 12888685"/>
                  <a:gd name="connsiteY0" fmla="*/ 0 h 518164"/>
                  <a:gd name="connsiteX1" fmla="*/ 11396446 w 12888685"/>
                  <a:gd name="connsiteY1" fmla="*/ 0 h 518164"/>
                  <a:gd name="connsiteX2" fmla="*/ 11396446 w 12888685"/>
                  <a:gd name="connsiteY2" fmla="*/ 2 h 518164"/>
                  <a:gd name="connsiteX3" fmla="*/ 11916398 w 12888685"/>
                  <a:gd name="connsiteY3" fmla="*/ 2 h 518164"/>
                  <a:gd name="connsiteX4" fmla="*/ 12141029 w 12888685"/>
                  <a:gd name="connsiteY4" fmla="*/ 2 h 518164"/>
                  <a:gd name="connsiteX5" fmla="*/ 12885612 w 12888685"/>
                  <a:gd name="connsiteY5" fmla="*/ 2 h 518164"/>
                  <a:gd name="connsiteX6" fmla="*/ 12888685 w 12888685"/>
                  <a:gd name="connsiteY6" fmla="*/ 30481 h 518164"/>
                  <a:gd name="connsiteX7" fmla="*/ 12401005 w 12888685"/>
                  <a:gd name="connsiteY7" fmla="*/ 518161 h 518164"/>
                  <a:gd name="connsiteX8" fmla="*/ 12056163 w 12888685"/>
                  <a:gd name="connsiteY8" fmla="*/ 375323 h 518164"/>
                  <a:gd name="connsiteX9" fmla="*/ 12028714 w 12888685"/>
                  <a:gd name="connsiteY9" fmla="*/ 342054 h 518164"/>
                  <a:gd name="connsiteX10" fmla="*/ 12001264 w 12888685"/>
                  <a:gd name="connsiteY10" fmla="*/ 375323 h 518164"/>
                  <a:gd name="connsiteX11" fmla="*/ 11656422 w 12888685"/>
                  <a:gd name="connsiteY11" fmla="*/ 518161 h 518164"/>
                  <a:gd name="connsiteX12" fmla="*/ 11311580 w 12888685"/>
                  <a:gd name="connsiteY12" fmla="*/ 375323 h 518164"/>
                  <a:gd name="connsiteX13" fmla="*/ 11284130 w 12888685"/>
                  <a:gd name="connsiteY13" fmla="*/ 342053 h 518164"/>
                  <a:gd name="connsiteX14" fmla="*/ 11256681 w 12888685"/>
                  <a:gd name="connsiteY14" fmla="*/ 375321 h 518164"/>
                  <a:gd name="connsiteX15" fmla="*/ 10911839 w 12888685"/>
                  <a:gd name="connsiteY15" fmla="*/ 518159 h 518164"/>
                  <a:gd name="connsiteX16" fmla="*/ 10566997 w 12888685"/>
                  <a:gd name="connsiteY16" fmla="*/ 375321 h 518164"/>
                  <a:gd name="connsiteX17" fmla="*/ 10539548 w 12888685"/>
                  <a:gd name="connsiteY17" fmla="*/ 342052 h 518164"/>
                  <a:gd name="connsiteX18" fmla="*/ 10512098 w 12888685"/>
                  <a:gd name="connsiteY18" fmla="*/ 375322 h 518164"/>
                  <a:gd name="connsiteX19" fmla="*/ 10167256 w 12888685"/>
                  <a:gd name="connsiteY19" fmla="*/ 518160 h 518164"/>
                  <a:gd name="connsiteX20" fmla="*/ 9822414 w 12888685"/>
                  <a:gd name="connsiteY20" fmla="*/ 375322 h 518164"/>
                  <a:gd name="connsiteX21" fmla="*/ 9794965 w 12888685"/>
                  <a:gd name="connsiteY21" fmla="*/ 342053 h 518164"/>
                  <a:gd name="connsiteX22" fmla="*/ 9767515 w 12888685"/>
                  <a:gd name="connsiteY22" fmla="*/ 375322 h 518164"/>
                  <a:gd name="connsiteX23" fmla="*/ 9422673 w 12888685"/>
                  <a:gd name="connsiteY23" fmla="*/ 518160 h 518164"/>
                  <a:gd name="connsiteX24" fmla="*/ 9077831 w 12888685"/>
                  <a:gd name="connsiteY24" fmla="*/ 375322 h 518164"/>
                  <a:gd name="connsiteX25" fmla="*/ 9050382 w 12888685"/>
                  <a:gd name="connsiteY25" fmla="*/ 342053 h 518164"/>
                  <a:gd name="connsiteX26" fmla="*/ 9022932 w 12888685"/>
                  <a:gd name="connsiteY26" fmla="*/ 375323 h 518164"/>
                  <a:gd name="connsiteX27" fmla="*/ 8678090 w 12888685"/>
                  <a:gd name="connsiteY27" fmla="*/ 518161 h 518164"/>
                  <a:gd name="connsiteX28" fmla="*/ 8333248 w 12888685"/>
                  <a:gd name="connsiteY28" fmla="*/ 375323 h 518164"/>
                  <a:gd name="connsiteX29" fmla="*/ 8305798 w 12888685"/>
                  <a:gd name="connsiteY29" fmla="*/ 342054 h 518164"/>
                  <a:gd name="connsiteX30" fmla="*/ 8278348 w 12888685"/>
                  <a:gd name="connsiteY30" fmla="*/ 375323 h 518164"/>
                  <a:gd name="connsiteX31" fmla="*/ 7933507 w 12888685"/>
                  <a:gd name="connsiteY31" fmla="*/ 518161 h 518164"/>
                  <a:gd name="connsiteX32" fmla="*/ 7588665 w 12888685"/>
                  <a:gd name="connsiteY32" fmla="*/ 375323 h 518164"/>
                  <a:gd name="connsiteX33" fmla="*/ 7561215 w 12888685"/>
                  <a:gd name="connsiteY33" fmla="*/ 342054 h 518164"/>
                  <a:gd name="connsiteX34" fmla="*/ 7533765 w 12888685"/>
                  <a:gd name="connsiteY34" fmla="*/ 375323 h 518164"/>
                  <a:gd name="connsiteX35" fmla="*/ 7188924 w 12888685"/>
                  <a:gd name="connsiteY35" fmla="*/ 518161 h 518164"/>
                  <a:gd name="connsiteX36" fmla="*/ 6844082 w 12888685"/>
                  <a:gd name="connsiteY36" fmla="*/ 375323 h 518164"/>
                  <a:gd name="connsiteX37" fmla="*/ 6816633 w 12888685"/>
                  <a:gd name="connsiteY37" fmla="*/ 342054 h 518164"/>
                  <a:gd name="connsiteX38" fmla="*/ 6789182 w 12888685"/>
                  <a:gd name="connsiteY38" fmla="*/ 375324 h 518164"/>
                  <a:gd name="connsiteX39" fmla="*/ 6444341 w 12888685"/>
                  <a:gd name="connsiteY39" fmla="*/ 518162 h 518164"/>
                  <a:gd name="connsiteX40" fmla="*/ 6099501 w 12888685"/>
                  <a:gd name="connsiteY40" fmla="*/ 375324 h 518164"/>
                  <a:gd name="connsiteX41" fmla="*/ 6072050 w 12888685"/>
                  <a:gd name="connsiteY41" fmla="*/ 342055 h 518164"/>
                  <a:gd name="connsiteX42" fmla="*/ 6044601 w 12888685"/>
                  <a:gd name="connsiteY42" fmla="*/ 375324 h 518164"/>
                  <a:gd name="connsiteX43" fmla="*/ 5699761 w 12888685"/>
                  <a:gd name="connsiteY43" fmla="*/ 518162 h 518164"/>
                  <a:gd name="connsiteX44" fmla="*/ 5354917 w 12888685"/>
                  <a:gd name="connsiteY44" fmla="*/ 375324 h 518164"/>
                  <a:gd name="connsiteX45" fmla="*/ 5327470 w 12888685"/>
                  <a:gd name="connsiteY45" fmla="*/ 342056 h 518164"/>
                  <a:gd name="connsiteX46" fmla="*/ 5300021 w 12888685"/>
                  <a:gd name="connsiteY46" fmla="*/ 375325 h 518164"/>
                  <a:gd name="connsiteX47" fmla="*/ 4955178 w 12888685"/>
                  <a:gd name="connsiteY47" fmla="*/ 518163 h 518164"/>
                  <a:gd name="connsiteX48" fmla="*/ 4610334 w 12888685"/>
                  <a:gd name="connsiteY48" fmla="*/ 375325 h 518164"/>
                  <a:gd name="connsiteX49" fmla="*/ 4582885 w 12888685"/>
                  <a:gd name="connsiteY49" fmla="*/ 342056 h 518164"/>
                  <a:gd name="connsiteX50" fmla="*/ 4555435 w 12888685"/>
                  <a:gd name="connsiteY50" fmla="*/ 375325 h 518164"/>
                  <a:gd name="connsiteX51" fmla="*/ 4210594 w 12888685"/>
                  <a:gd name="connsiteY51" fmla="*/ 518163 h 518164"/>
                  <a:gd name="connsiteX52" fmla="*/ 3865752 w 12888685"/>
                  <a:gd name="connsiteY52" fmla="*/ 375325 h 518164"/>
                  <a:gd name="connsiteX53" fmla="*/ 3838302 w 12888685"/>
                  <a:gd name="connsiteY53" fmla="*/ 342055 h 518164"/>
                  <a:gd name="connsiteX54" fmla="*/ 3810853 w 12888685"/>
                  <a:gd name="connsiteY54" fmla="*/ 375324 h 518164"/>
                  <a:gd name="connsiteX55" fmla="*/ 3466011 w 12888685"/>
                  <a:gd name="connsiteY55" fmla="*/ 518162 h 518164"/>
                  <a:gd name="connsiteX56" fmla="*/ 3121170 w 12888685"/>
                  <a:gd name="connsiteY56" fmla="*/ 375324 h 518164"/>
                  <a:gd name="connsiteX57" fmla="*/ 3093721 w 12888685"/>
                  <a:gd name="connsiteY57" fmla="*/ 342055 h 518164"/>
                  <a:gd name="connsiteX58" fmla="*/ 3066271 w 12888685"/>
                  <a:gd name="connsiteY58" fmla="*/ 375325 h 518164"/>
                  <a:gd name="connsiteX59" fmla="*/ 2721429 w 12888685"/>
                  <a:gd name="connsiteY59" fmla="*/ 518163 h 518164"/>
                  <a:gd name="connsiteX60" fmla="*/ 2376586 w 12888685"/>
                  <a:gd name="connsiteY60" fmla="*/ 375325 h 518164"/>
                  <a:gd name="connsiteX61" fmla="*/ 2349137 w 12888685"/>
                  <a:gd name="connsiteY61" fmla="*/ 342056 h 518164"/>
                  <a:gd name="connsiteX62" fmla="*/ 2321687 w 12888685"/>
                  <a:gd name="connsiteY62" fmla="*/ 375325 h 518164"/>
                  <a:gd name="connsiteX63" fmla="*/ 1976845 w 12888685"/>
                  <a:gd name="connsiteY63" fmla="*/ 518163 h 518164"/>
                  <a:gd name="connsiteX64" fmla="*/ 1632004 w 12888685"/>
                  <a:gd name="connsiteY64" fmla="*/ 375325 h 518164"/>
                  <a:gd name="connsiteX65" fmla="*/ 1604554 w 12888685"/>
                  <a:gd name="connsiteY65" fmla="*/ 342056 h 518164"/>
                  <a:gd name="connsiteX66" fmla="*/ 1577104 w 12888685"/>
                  <a:gd name="connsiteY66" fmla="*/ 375326 h 518164"/>
                  <a:gd name="connsiteX67" fmla="*/ 1232263 w 12888685"/>
                  <a:gd name="connsiteY67" fmla="*/ 518164 h 518164"/>
                  <a:gd name="connsiteX68" fmla="*/ 887421 w 12888685"/>
                  <a:gd name="connsiteY68" fmla="*/ 375326 h 518164"/>
                  <a:gd name="connsiteX69" fmla="*/ 859971 w 12888685"/>
                  <a:gd name="connsiteY69" fmla="*/ 342057 h 518164"/>
                  <a:gd name="connsiteX70" fmla="*/ 832522 w 12888685"/>
                  <a:gd name="connsiteY70" fmla="*/ 375326 h 518164"/>
                  <a:gd name="connsiteX71" fmla="*/ 487680 w 12888685"/>
                  <a:gd name="connsiteY71" fmla="*/ 518164 h 518164"/>
                  <a:gd name="connsiteX72" fmla="*/ 0 w 12888685"/>
                  <a:gd name="connsiteY72" fmla="*/ 30484 h 518164"/>
                  <a:gd name="connsiteX73" fmla="*/ 3073 w 12888685"/>
                  <a:gd name="connsiteY73" fmla="*/ 5 h 518164"/>
                  <a:gd name="connsiteX74" fmla="*/ 747656 w 12888685"/>
                  <a:gd name="connsiteY74" fmla="*/ 5 h 518164"/>
                  <a:gd name="connsiteX75" fmla="*/ 972287 w 12888685"/>
                  <a:gd name="connsiteY75" fmla="*/ 5 h 518164"/>
                  <a:gd name="connsiteX76" fmla="*/ 1492238 w 12888685"/>
                  <a:gd name="connsiteY76" fmla="*/ 5 h 518164"/>
                  <a:gd name="connsiteX77" fmla="*/ 1492238 w 12888685"/>
                  <a:gd name="connsiteY77" fmla="*/ 4 h 518164"/>
                  <a:gd name="connsiteX78" fmla="*/ 2236821 w 12888685"/>
                  <a:gd name="connsiteY78" fmla="*/ 4 h 518164"/>
                  <a:gd name="connsiteX79" fmla="*/ 2461453 w 12888685"/>
                  <a:gd name="connsiteY79" fmla="*/ 4 h 518164"/>
                  <a:gd name="connsiteX80" fmla="*/ 2981404 w 12888685"/>
                  <a:gd name="connsiteY80" fmla="*/ 4 h 518164"/>
                  <a:gd name="connsiteX81" fmla="*/ 2981405 w 12888685"/>
                  <a:gd name="connsiteY81" fmla="*/ 3 h 518164"/>
                  <a:gd name="connsiteX82" fmla="*/ 3950618 w 12888685"/>
                  <a:gd name="connsiteY82" fmla="*/ 3 h 518164"/>
                  <a:gd name="connsiteX83" fmla="*/ 3950618 w 12888685"/>
                  <a:gd name="connsiteY83" fmla="*/ 4 h 518164"/>
                  <a:gd name="connsiteX84" fmla="*/ 4470570 w 12888685"/>
                  <a:gd name="connsiteY84" fmla="*/ 4 h 518164"/>
                  <a:gd name="connsiteX85" fmla="*/ 4695200 w 12888685"/>
                  <a:gd name="connsiteY85" fmla="*/ 4 h 518164"/>
                  <a:gd name="connsiteX86" fmla="*/ 5215152 w 12888685"/>
                  <a:gd name="connsiteY86" fmla="*/ 4 h 518164"/>
                  <a:gd name="connsiteX87" fmla="*/ 5215152 w 12888685"/>
                  <a:gd name="connsiteY87" fmla="*/ 3 h 518164"/>
                  <a:gd name="connsiteX88" fmla="*/ 5959736 w 12888685"/>
                  <a:gd name="connsiteY88" fmla="*/ 3 h 518164"/>
                  <a:gd name="connsiteX89" fmla="*/ 6184366 w 12888685"/>
                  <a:gd name="connsiteY89" fmla="*/ 3 h 518164"/>
                  <a:gd name="connsiteX90" fmla="*/ 6704317 w 12888685"/>
                  <a:gd name="connsiteY90" fmla="*/ 3 h 518164"/>
                  <a:gd name="connsiteX91" fmla="*/ 6704317 w 12888685"/>
                  <a:gd name="connsiteY91" fmla="*/ 2 h 518164"/>
                  <a:gd name="connsiteX92" fmla="*/ 7448900 w 12888685"/>
                  <a:gd name="connsiteY92" fmla="*/ 2 h 518164"/>
                  <a:gd name="connsiteX93" fmla="*/ 7673531 w 12888685"/>
                  <a:gd name="connsiteY93" fmla="*/ 2 h 518164"/>
                  <a:gd name="connsiteX94" fmla="*/ 8193483 w 12888685"/>
                  <a:gd name="connsiteY94" fmla="*/ 2 h 518164"/>
                  <a:gd name="connsiteX95" fmla="*/ 8418114 w 12888685"/>
                  <a:gd name="connsiteY95" fmla="*/ 2 h 518164"/>
                  <a:gd name="connsiteX96" fmla="*/ 8938066 w 12888685"/>
                  <a:gd name="connsiteY96" fmla="*/ 2 h 518164"/>
                  <a:gd name="connsiteX97" fmla="*/ 8938066 w 12888685"/>
                  <a:gd name="connsiteY97" fmla="*/ 1 h 518164"/>
                  <a:gd name="connsiteX98" fmla="*/ 9682649 w 12888685"/>
                  <a:gd name="connsiteY98" fmla="*/ 1 h 518164"/>
                  <a:gd name="connsiteX99" fmla="*/ 9907280 w 12888685"/>
                  <a:gd name="connsiteY99" fmla="*/ 1 h 518164"/>
                  <a:gd name="connsiteX100" fmla="*/ 10427232 w 12888685"/>
                  <a:gd name="connsiteY100" fmla="*/ 1 h 51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888685" h="518164">
                    <a:moveTo>
                      <a:pt x="10427232" y="0"/>
                    </a:moveTo>
                    <a:lnTo>
                      <a:pt x="11396446" y="0"/>
                    </a:lnTo>
                    <a:lnTo>
                      <a:pt x="11396446" y="2"/>
                    </a:lnTo>
                    <a:lnTo>
                      <a:pt x="11916398" y="2"/>
                    </a:lnTo>
                    <a:lnTo>
                      <a:pt x="12141029" y="2"/>
                    </a:lnTo>
                    <a:lnTo>
                      <a:pt x="12885612" y="2"/>
                    </a:lnTo>
                    <a:lnTo>
                      <a:pt x="12888685" y="30481"/>
                    </a:lnTo>
                    <a:cubicBezTo>
                      <a:pt x="12888685" y="299819"/>
                      <a:pt x="12670343" y="518161"/>
                      <a:pt x="12401005" y="518161"/>
                    </a:cubicBezTo>
                    <a:cubicBezTo>
                      <a:pt x="12266336" y="518161"/>
                      <a:pt x="12144416" y="463576"/>
                      <a:pt x="12056163" y="375323"/>
                    </a:cubicBezTo>
                    <a:lnTo>
                      <a:pt x="12028714" y="342054"/>
                    </a:lnTo>
                    <a:lnTo>
                      <a:pt x="12001264" y="375323"/>
                    </a:lnTo>
                    <a:cubicBezTo>
                      <a:pt x="11913011" y="463576"/>
                      <a:pt x="11791091" y="518161"/>
                      <a:pt x="11656422" y="518161"/>
                    </a:cubicBezTo>
                    <a:cubicBezTo>
                      <a:pt x="11521753" y="518161"/>
                      <a:pt x="11399833" y="463576"/>
                      <a:pt x="11311580" y="375323"/>
                    </a:cubicBezTo>
                    <a:lnTo>
                      <a:pt x="11284130" y="342053"/>
                    </a:lnTo>
                    <a:lnTo>
                      <a:pt x="11256681" y="375321"/>
                    </a:lnTo>
                    <a:cubicBezTo>
                      <a:pt x="11168428" y="463574"/>
                      <a:pt x="11046508" y="518159"/>
                      <a:pt x="10911839" y="518159"/>
                    </a:cubicBezTo>
                    <a:cubicBezTo>
                      <a:pt x="10777170" y="518159"/>
                      <a:pt x="10655250" y="463574"/>
                      <a:pt x="10566997" y="375321"/>
                    </a:cubicBezTo>
                    <a:lnTo>
                      <a:pt x="10539548" y="342052"/>
                    </a:lnTo>
                    <a:lnTo>
                      <a:pt x="10512098" y="375322"/>
                    </a:lnTo>
                    <a:cubicBezTo>
                      <a:pt x="10423845" y="463575"/>
                      <a:pt x="10301925" y="518160"/>
                      <a:pt x="10167256" y="518160"/>
                    </a:cubicBezTo>
                    <a:cubicBezTo>
                      <a:pt x="10032587" y="518160"/>
                      <a:pt x="9910667" y="463575"/>
                      <a:pt x="9822414" y="375322"/>
                    </a:cubicBezTo>
                    <a:lnTo>
                      <a:pt x="9794965" y="342053"/>
                    </a:lnTo>
                    <a:lnTo>
                      <a:pt x="9767515" y="375322"/>
                    </a:lnTo>
                    <a:cubicBezTo>
                      <a:pt x="9679262" y="463575"/>
                      <a:pt x="9557342" y="518160"/>
                      <a:pt x="9422673" y="518160"/>
                    </a:cubicBezTo>
                    <a:cubicBezTo>
                      <a:pt x="9288004" y="518160"/>
                      <a:pt x="9166084" y="463575"/>
                      <a:pt x="9077831" y="375322"/>
                    </a:cubicBezTo>
                    <a:lnTo>
                      <a:pt x="9050382" y="342053"/>
                    </a:lnTo>
                    <a:lnTo>
                      <a:pt x="9022932" y="375323"/>
                    </a:lnTo>
                    <a:cubicBezTo>
                      <a:pt x="8934679" y="463576"/>
                      <a:pt x="8812759" y="518161"/>
                      <a:pt x="8678090" y="518161"/>
                    </a:cubicBezTo>
                    <a:cubicBezTo>
                      <a:pt x="8543421" y="518161"/>
                      <a:pt x="8421501" y="463576"/>
                      <a:pt x="8333248" y="375323"/>
                    </a:cubicBezTo>
                    <a:lnTo>
                      <a:pt x="8305798" y="342054"/>
                    </a:lnTo>
                    <a:lnTo>
                      <a:pt x="8278348" y="375323"/>
                    </a:lnTo>
                    <a:cubicBezTo>
                      <a:pt x="8190096" y="463576"/>
                      <a:pt x="8068176" y="518161"/>
                      <a:pt x="7933507" y="518161"/>
                    </a:cubicBezTo>
                    <a:cubicBezTo>
                      <a:pt x="7798838" y="518161"/>
                      <a:pt x="7676918" y="463576"/>
                      <a:pt x="7588665" y="375323"/>
                    </a:cubicBezTo>
                    <a:lnTo>
                      <a:pt x="7561215" y="342054"/>
                    </a:lnTo>
                    <a:lnTo>
                      <a:pt x="7533765" y="375323"/>
                    </a:lnTo>
                    <a:cubicBezTo>
                      <a:pt x="7445513" y="463576"/>
                      <a:pt x="7323593" y="518161"/>
                      <a:pt x="7188924" y="518161"/>
                    </a:cubicBezTo>
                    <a:cubicBezTo>
                      <a:pt x="7054255" y="518161"/>
                      <a:pt x="6932335" y="463576"/>
                      <a:pt x="6844082" y="375323"/>
                    </a:cubicBezTo>
                    <a:lnTo>
                      <a:pt x="6816633" y="342054"/>
                    </a:lnTo>
                    <a:lnTo>
                      <a:pt x="6789182" y="375324"/>
                    </a:lnTo>
                    <a:cubicBezTo>
                      <a:pt x="6700930" y="463577"/>
                      <a:pt x="6579010" y="518162"/>
                      <a:pt x="6444341" y="518162"/>
                    </a:cubicBezTo>
                    <a:cubicBezTo>
                      <a:pt x="6309673" y="518162"/>
                      <a:pt x="6187753" y="463577"/>
                      <a:pt x="6099501" y="375324"/>
                    </a:cubicBezTo>
                    <a:lnTo>
                      <a:pt x="6072050" y="342055"/>
                    </a:lnTo>
                    <a:lnTo>
                      <a:pt x="6044601" y="375324"/>
                    </a:lnTo>
                    <a:cubicBezTo>
                      <a:pt x="5956349" y="463577"/>
                      <a:pt x="5834429" y="518162"/>
                      <a:pt x="5699761" y="518162"/>
                    </a:cubicBezTo>
                    <a:cubicBezTo>
                      <a:pt x="5565091" y="518162"/>
                      <a:pt x="5443171" y="463577"/>
                      <a:pt x="5354917" y="375324"/>
                    </a:cubicBezTo>
                    <a:lnTo>
                      <a:pt x="5327470" y="342056"/>
                    </a:lnTo>
                    <a:lnTo>
                      <a:pt x="5300021" y="375325"/>
                    </a:lnTo>
                    <a:cubicBezTo>
                      <a:pt x="5211767" y="463578"/>
                      <a:pt x="5089845" y="518163"/>
                      <a:pt x="4955178" y="518163"/>
                    </a:cubicBezTo>
                    <a:cubicBezTo>
                      <a:pt x="4820507" y="518163"/>
                      <a:pt x="4698588" y="463578"/>
                      <a:pt x="4610334" y="375325"/>
                    </a:cubicBezTo>
                    <a:lnTo>
                      <a:pt x="4582885" y="342056"/>
                    </a:lnTo>
                    <a:lnTo>
                      <a:pt x="4555435" y="375325"/>
                    </a:lnTo>
                    <a:cubicBezTo>
                      <a:pt x="4467183" y="463578"/>
                      <a:pt x="4345263" y="518163"/>
                      <a:pt x="4210594" y="518163"/>
                    </a:cubicBezTo>
                    <a:cubicBezTo>
                      <a:pt x="4075925" y="518163"/>
                      <a:pt x="3954005" y="463578"/>
                      <a:pt x="3865752" y="375325"/>
                    </a:cubicBezTo>
                    <a:lnTo>
                      <a:pt x="3838302" y="342055"/>
                    </a:lnTo>
                    <a:lnTo>
                      <a:pt x="3810853" y="375324"/>
                    </a:lnTo>
                    <a:cubicBezTo>
                      <a:pt x="3722600" y="463577"/>
                      <a:pt x="3600680" y="518162"/>
                      <a:pt x="3466011" y="518162"/>
                    </a:cubicBezTo>
                    <a:cubicBezTo>
                      <a:pt x="3331342" y="518162"/>
                      <a:pt x="3209423" y="463577"/>
                      <a:pt x="3121170" y="375324"/>
                    </a:cubicBezTo>
                    <a:lnTo>
                      <a:pt x="3093721" y="342055"/>
                    </a:lnTo>
                    <a:lnTo>
                      <a:pt x="3066271" y="375325"/>
                    </a:lnTo>
                    <a:cubicBezTo>
                      <a:pt x="2978018" y="463578"/>
                      <a:pt x="2856098" y="518163"/>
                      <a:pt x="2721429" y="518163"/>
                    </a:cubicBezTo>
                    <a:cubicBezTo>
                      <a:pt x="2586760" y="518163"/>
                      <a:pt x="2464840" y="463578"/>
                      <a:pt x="2376586" y="375325"/>
                    </a:cubicBezTo>
                    <a:lnTo>
                      <a:pt x="2349137" y="342056"/>
                    </a:lnTo>
                    <a:lnTo>
                      <a:pt x="2321687" y="375325"/>
                    </a:lnTo>
                    <a:cubicBezTo>
                      <a:pt x="2233434" y="463578"/>
                      <a:pt x="2111514" y="518163"/>
                      <a:pt x="1976845" y="518163"/>
                    </a:cubicBezTo>
                    <a:cubicBezTo>
                      <a:pt x="1842176" y="518163"/>
                      <a:pt x="1720256" y="463578"/>
                      <a:pt x="1632004" y="375325"/>
                    </a:cubicBezTo>
                    <a:lnTo>
                      <a:pt x="1604554" y="342056"/>
                    </a:lnTo>
                    <a:lnTo>
                      <a:pt x="1577104" y="375326"/>
                    </a:lnTo>
                    <a:cubicBezTo>
                      <a:pt x="1488852" y="463579"/>
                      <a:pt x="1366932" y="518164"/>
                      <a:pt x="1232263" y="518164"/>
                    </a:cubicBezTo>
                    <a:cubicBezTo>
                      <a:pt x="1097594" y="518164"/>
                      <a:pt x="975674" y="463579"/>
                      <a:pt x="887421" y="375326"/>
                    </a:cubicBezTo>
                    <a:lnTo>
                      <a:pt x="859971" y="342057"/>
                    </a:lnTo>
                    <a:lnTo>
                      <a:pt x="832522" y="375326"/>
                    </a:lnTo>
                    <a:cubicBezTo>
                      <a:pt x="744269" y="463579"/>
                      <a:pt x="622349" y="518164"/>
                      <a:pt x="487680" y="518164"/>
                    </a:cubicBezTo>
                    <a:cubicBezTo>
                      <a:pt x="218342" y="518164"/>
                      <a:pt x="0" y="299822"/>
                      <a:pt x="0" y="30484"/>
                    </a:cubicBezTo>
                    <a:lnTo>
                      <a:pt x="3073" y="5"/>
                    </a:lnTo>
                    <a:lnTo>
                      <a:pt x="747656" y="5"/>
                    </a:lnTo>
                    <a:lnTo>
                      <a:pt x="972287" y="5"/>
                    </a:lnTo>
                    <a:lnTo>
                      <a:pt x="1492238" y="5"/>
                    </a:lnTo>
                    <a:lnTo>
                      <a:pt x="1492238" y="4"/>
                    </a:lnTo>
                    <a:lnTo>
                      <a:pt x="2236821" y="4"/>
                    </a:lnTo>
                    <a:lnTo>
                      <a:pt x="2461453" y="4"/>
                    </a:lnTo>
                    <a:lnTo>
                      <a:pt x="2981404" y="4"/>
                    </a:lnTo>
                    <a:lnTo>
                      <a:pt x="2981405" y="3"/>
                    </a:lnTo>
                    <a:lnTo>
                      <a:pt x="3950618" y="3"/>
                    </a:lnTo>
                    <a:lnTo>
                      <a:pt x="3950618" y="4"/>
                    </a:lnTo>
                    <a:lnTo>
                      <a:pt x="4470570" y="4"/>
                    </a:lnTo>
                    <a:lnTo>
                      <a:pt x="4695200" y="4"/>
                    </a:lnTo>
                    <a:lnTo>
                      <a:pt x="5215152" y="4"/>
                    </a:lnTo>
                    <a:lnTo>
                      <a:pt x="5215152" y="3"/>
                    </a:lnTo>
                    <a:lnTo>
                      <a:pt x="5959736" y="3"/>
                    </a:lnTo>
                    <a:lnTo>
                      <a:pt x="6184366" y="3"/>
                    </a:lnTo>
                    <a:lnTo>
                      <a:pt x="6704317" y="3"/>
                    </a:lnTo>
                    <a:lnTo>
                      <a:pt x="6704317" y="2"/>
                    </a:lnTo>
                    <a:lnTo>
                      <a:pt x="7448900" y="2"/>
                    </a:lnTo>
                    <a:lnTo>
                      <a:pt x="7673531" y="2"/>
                    </a:lnTo>
                    <a:lnTo>
                      <a:pt x="8193483" y="2"/>
                    </a:lnTo>
                    <a:lnTo>
                      <a:pt x="8418114" y="2"/>
                    </a:lnTo>
                    <a:lnTo>
                      <a:pt x="8938066" y="2"/>
                    </a:lnTo>
                    <a:lnTo>
                      <a:pt x="8938066" y="1"/>
                    </a:lnTo>
                    <a:lnTo>
                      <a:pt x="9682649" y="1"/>
                    </a:lnTo>
                    <a:lnTo>
                      <a:pt x="9907280" y="1"/>
                    </a:lnTo>
                    <a:lnTo>
                      <a:pt x="10427232" y="1"/>
                    </a:lnTo>
                    <a:close/>
                  </a:path>
                </a:pathLst>
              </a:cu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9" name="Picture 18" descr="A picture containing light&#10;&#10;Description automatically generated">
            <a:extLst>
              <a:ext uri="{FF2B5EF4-FFF2-40B4-BE49-F238E27FC236}">
                <a16:creationId xmlns:a16="http://schemas.microsoft.com/office/drawing/2014/main" xmlns="" id="{D668039F-D704-41F5-B589-D88ABEB9EC0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573450" y="-5"/>
            <a:ext cx="7964715" cy="4778829"/>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xmlns="" id="{E6CC2BDB-0B88-47CE-AE2D-4F3A9C637E1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465909" y="228526"/>
            <a:ext cx="7964715" cy="4778829"/>
          </a:xfrm>
          <a:prstGeom prst="rect">
            <a:avLst/>
          </a:prstGeom>
        </p:spPr>
      </p:pic>
      <p:pic>
        <p:nvPicPr>
          <p:cNvPr id="22" name="Picture 21">
            <a:extLst>
              <a:ext uri="{FF2B5EF4-FFF2-40B4-BE49-F238E27FC236}">
                <a16:creationId xmlns:a16="http://schemas.microsoft.com/office/drawing/2014/main" xmlns="" id="{68F27D83-CACF-409A-B9E5-F2E9BCEB7F44}"/>
              </a:ext>
            </a:extLst>
          </p:cNvPr>
          <p:cNvPicPr>
            <a:picLocks noChangeAspect="1"/>
          </p:cNvPicPr>
          <p:nvPr/>
        </p:nvPicPr>
        <p:blipFill>
          <a:blip r:embed="rId5"/>
          <a:stretch>
            <a:fillRect/>
          </a:stretch>
        </p:blipFill>
        <p:spPr>
          <a:xfrm>
            <a:off x="-121210" y="2366555"/>
            <a:ext cx="3426822" cy="3426822"/>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xmlns="" id="{198EE7F0-0C41-40E0-A26D-C2E721A79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7668" y="785601"/>
            <a:ext cx="5921490" cy="4497964"/>
          </a:xfrm>
          <a:prstGeom prst="rect">
            <a:avLst/>
          </a:prstGeom>
        </p:spPr>
      </p:pic>
      <p:grpSp>
        <p:nvGrpSpPr>
          <p:cNvPr id="23" name="Group 22">
            <a:extLst>
              <a:ext uri="{FF2B5EF4-FFF2-40B4-BE49-F238E27FC236}">
                <a16:creationId xmlns:a16="http://schemas.microsoft.com/office/drawing/2014/main" xmlns="" id="{990AA584-DBFC-48BC-8F64-D762FCBA5801}"/>
              </a:ext>
            </a:extLst>
          </p:cNvPr>
          <p:cNvGrpSpPr/>
          <p:nvPr/>
        </p:nvGrpSpPr>
        <p:grpSpPr>
          <a:xfrm>
            <a:off x="4100713" y="2052050"/>
            <a:ext cx="5400962" cy="3056114"/>
            <a:chOff x="5508408" y="2096435"/>
            <a:chExt cx="4026207" cy="3056114"/>
          </a:xfrm>
        </p:grpSpPr>
        <p:sp>
          <p:nvSpPr>
            <p:cNvPr id="25" name="TextBox 24">
              <a:extLst>
                <a:ext uri="{FF2B5EF4-FFF2-40B4-BE49-F238E27FC236}">
                  <a16:creationId xmlns:a16="http://schemas.microsoft.com/office/drawing/2014/main" xmlns="" id="{D14F2F84-6440-4FB8-A21C-5C99BE61EBC2}"/>
                </a:ext>
              </a:extLst>
            </p:cNvPr>
            <p:cNvSpPr txBox="1"/>
            <p:nvPr/>
          </p:nvSpPr>
          <p:spPr>
            <a:xfrm>
              <a:off x="5620130" y="2105561"/>
              <a:ext cx="391448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04800">
                    <a:solidFill>
                      <a:srgbClr val="0099FF"/>
                    </a:solidFill>
                  </a:ln>
                  <a:solidFill>
                    <a:srgbClr val="0099FF"/>
                  </a:solidFill>
                  <a:effectLst/>
                  <a:uLnTx/>
                  <a:uFillTx/>
                  <a:latin typeface="#9Slide05 SVNClementine" panose="020F0502020204030203" pitchFamily="34" charset="0"/>
                  <a:ea typeface="+mn-ea"/>
                  <a:cs typeface="+mn-cs"/>
                </a:rPr>
                <a:t>ĐÓNG VAI</a:t>
              </a:r>
            </a:p>
          </p:txBody>
        </p:sp>
        <p:sp>
          <p:nvSpPr>
            <p:cNvPr id="26" name="TextBox 25">
              <a:extLst>
                <a:ext uri="{FF2B5EF4-FFF2-40B4-BE49-F238E27FC236}">
                  <a16:creationId xmlns:a16="http://schemas.microsoft.com/office/drawing/2014/main" xmlns="" id="{87322372-81C7-47E9-B3E7-6E17F1E95531}"/>
                </a:ext>
              </a:extLst>
            </p:cNvPr>
            <p:cNvSpPr txBox="1"/>
            <p:nvPr/>
          </p:nvSpPr>
          <p:spPr>
            <a:xfrm>
              <a:off x="5541950" y="2096435"/>
              <a:ext cx="39144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54000">
                    <a:solidFill>
                      <a:srgbClr val="33CCFF"/>
                    </a:solidFill>
                  </a:ln>
                  <a:solidFill>
                    <a:srgbClr val="33CCFF"/>
                  </a:solidFill>
                  <a:effectLst>
                    <a:glow rad="38100">
                      <a:srgbClr val="33CCFF"/>
                    </a:glow>
                    <a:outerShdw blurRad="50800" dist="38100" dir="2700000" algn="tl" rotWithShape="0">
                      <a:prstClr val="black">
                        <a:alpha val="40000"/>
                      </a:prstClr>
                    </a:outerShdw>
                  </a:effectLst>
                  <a:uLnTx/>
                  <a:uFillTx/>
                  <a:latin typeface="#9Slide05 SVNClementine" panose="020F0502020204030203" pitchFamily="34" charset="0"/>
                  <a:ea typeface="+mn-ea"/>
                  <a:cs typeface="+mn-cs"/>
                </a:rPr>
                <a:t>ĐÓNG VAI</a:t>
              </a:r>
            </a:p>
          </p:txBody>
        </p:sp>
        <p:sp>
          <p:nvSpPr>
            <p:cNvPr id="27" name="TextBox 26">
              <a:extLst>
                <a:ext uri="{FF2B5EF4-FFF2-40B4-BE49-F238E27FC236}">
                  <a16:creationId xmlns:a16="http://schemas.microsoft.com/office/drawing/2014/main" xmlns="" id="{3CBB8EC8-BE27-456A-9B0C-97E7F0DCE335}"/>
                </a:ext>
              </a:extLst>
            </p:cNvPr>
            <p:cNvSpPr txBox="1"/>
            <p:nvPr/>
          </p:nvSpPr>
          <p:spPr>
            <a:xfrm>
              <a:off x="5508408" y="2096857"/>
              <a:ext cx="391448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9Slide05 SVNClementine" panose="020F0502020204030203" pitchFamily="34" charset="0"/>
                  <a:ea typeface="+mn-ea"/>
                  <a:cs typeface="+mn-cs"/>
                </a:rPr>
                <a:t>ĐÓNG VAI</a:t>
              </a:r>
            </a:p>
          </p:txBody>
        </p:sp>
      </p:grpSp>
      <p:pic>
        <p:nvPicPr>
          <p:cNvPr id="28" name="Picture 2" descr="Phim chụp ảnh máy quay Video - phim hoạt hình ảnh png tải về - Miễn phí  trong suốt Khu Vực png Tải về.">
            <a:extLst>
              <a:ext uri="{FF2B5EF4-FFF2-40B4-BE49-F238E27FC236}">
                <a16:creationId xmlns:a16="http://schemas.microsoft.com/office/drawing/2014/main" xmlns="" id="{8EF0B721-DFC2-4185-8839-DF784A8AB3C5}"/>
              </a:ext>
            </a:extLst>
          </p:cNvPr>
          <p:cNvPicPr>
            <a:picLocks noChangeAspect="1" noChangeArrowheads="1"/>
          </p:cNvPicPr>
          <p:nvPr/>
        </p:nvPicPr>
        <p:blipFill rotWithShape="1">
          <a:blip r:embed="rId7">
            <a:duotone>
              <a:schemeClr val="accent2">
                <a:shade val="45000"/>
                <a:satMod val="135000"/>
              </a:schemeClr>
              <a:prstClr val="white"/>
            </a:duotone>
            <a:extLst>
              <a:ext uri="{BEBA8EAE-BF5A-486C-A8C5-ECC9F3942E4B}">
                <a14:imgProps xmlns:a14="http://schemas.microsoft.com/office/drawing/2010/main">
                  <a14:imgLayer r:embed="rId8">
                    <a14:imgEffect>
                      <a14:backgroundRemoval t="52632" b="86316" l="10778" r="53111">
                        <a14:foregroundMark x1="13111" y1="55132" x2="13111" y2="55132"/>
                        <a14:foregroundMark x1="11444" y1="63684" x2="11444" y2="63684"/>
                        <a14:foregroundMark x1="35222" y1="53158" x2="35222" y2="53158"/>
                        <a14:foregroundMark x1="51222" y1="72105" x2="51222" y2="72105"/>
                        <a14:foregroundMark x1="40667" y1="85395" x2="40667" y2="85395"/>
                        <a14:foregroundMark x1="19667" y1="52632" x2="19667" y2="52632"/>
                        <a14:foregroundMark x1="10778" y1="59211" x2="10778" y2="59211"/>
                        <a14:foregroundMark x1="33556" y1="52763" x2="33556" y2="52763"/>
                        <a14:foregroundMark x1="53111" y1="70658" x2="53111" y2="70658"/>
                      </a14:backgroundRemoval>
                    </a14:imgEffect>
                  </a14:imgLayer>
                </a14:imgProps>
              </a:ext>
              <a:ext uri="{28A0092B-C50C-407E-A947-70E740481C1C}">
                <a14:useLocalDpi xmlns:a14="http://schemas.microsoft.com/office/drawing/2010/main" val="0"/>
              </a:ext>
            </a:extLst>
          </a:blip>
          <a:srcRect l="7467" t="50000" r="43745" b="9482"/>
          <a:stretch/>
        </p:blipFill>
        <p:spPr bwMode="auto">
          <a:xfrm flipH="1">
            <a:off x="9456856" y="4159719"/>
            <a:ext cx="2124953" cy="14901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Khóa Học Biên Kịch | Khóa Biên Kịch tổng hợp hot nhất 2021">
            <a:extLst>
              <a:ext uri="{FF2B5EF4-FFF2-40B4-BE49-F238E27FC236}">
                <a16:creationId xmlns:a16="http://schemas.microsoft.com/office/drawing/2014/main" xmlns="" id="{9A4C9D76-02E6-4949-8215-9F7BCE9241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3196" y="4159719"/>
            <a:ext cx="1490191" cy="14901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ịch bằng Tiếng Anh (Drama Club)">
            <a:extLst>
              <a:ext uri="{FF2B5EF4-FFF2-40B4-BE49-F238E27FC236}">
                <a16:creationId xmlns:a16="http://schemas.microsoft.com/office/drawing/2014/main" xmlns="" id="{F1B0E4E9-E263-4128-8EE9-6F904016010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278" b="95847" l="1758" r="95703">
                        <a14:foregroundMark x1="6445" y1="49521" x2="6445" y2="49521"/>
                        <a14:foregroundMark x1="1758" y1="56869" x2="1758" y2="56869"/>
                        <a14:foregroundMark x1="46289" y1="5751" x2="46289" y2="5751"/>
                        <a14:foregroundMark x1="71680" y1="4792" x2="71680" y2="4792"/>
                        <a14:foregroundMark x1="43945" y1="2556" x2="43945" y2="2556"/>
                        <a14:foregroundMark x1="69727" y1="3195" x2="69727" y2="3195"/>
                        <a14:foregroundMark x1="90430" y1="60703" x2="90430" y2="60703"/>
                        <a14:foregroundMark x1="88867" y1="95847" x2="88867" y2="95847"/>
                        <a14:foregroundMark x1="95898" y1="94569" x2="95898" y2="94569"/>
                        <a14:foregroundMark x1="68750" y1="1278" x2="68750" y2="1278"/>
                      </a14:backgroundRemoval>
                    </a14:imgEffect>
                  </a14:imgLayer>
                </a14:imgProps>
              </a:ext>
              <a:ext uri="{28A0092B-C50C-407E-A947-70E740481C1C}">
                <a14:useLocalDpi xmlns:a14="http://schemas.microsoft.com/office/drawing/2010/main" val="0"/>
              </a:ext>
            </a:extLst>
          </a:blip>
          <a:srcRect/>
          <a:stretch>
            <a:fillRect/>
          </a:stretch>
        </p:blipFill>
        <p:spPr bwMode="auto">
          <a:xfrm>
            <a:off x="9155372" y="2203197"/>
            <a:ext cx="2932897" cy="179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666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97" name="Freeform: Shape 96">
            <a:extLst>
              <a:ext uri="{FF2B5EF4-FFF2-40B4-BE49-F238E27FC236}">
                <a16:creationId xmlns:a16="http://schemas.microsoft.com/office/drawing/2014/main" xmlns="" id="{3D41F4AF-BD83-420C-AB66-070344E7359C}"/>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descr="Icon&#10;&#10;Description automatically generated">
            <a:extLst>
              <a:ext uri="{FF2B5EF4-FFF2-40B4-BE49-F238E27FC236}">
                <a16:creationId xmlns:a16="http://schemas.microsoft.com/office/drawing/2014/main" xmlns="" id="{57B7C3AE-0F53-4AC0-825E-E293A403E05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0993119" y="-352929"/>
            <a:ext cx="1816600" cy="1816600"/>
          </a:xfrm>
          <a:prstGeom prst="rect">
            <a:avLst/>
          </a:prstGeom>
        </p:spPr>
      </p:pic>
      <p:pic>
        <p:nvPicPr>
          <p:cNvPr id="96" name="Picture 95" descr="Icon&#10;&#10;Description automatically generated">
            <a:extLst>
              <a:ext uri="{FF2B5EF4-FFF2-40B4-BE49-F238E27FC236}">
                <a16:creationId xmlns:a16="http://schemas.microsoft.com/office/drawing/2014/main" xmlns="" id="{ABC6D2D9-6657-4AF6-BAB4-C62CEFA3492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5850505" y="-163253"/>
            <a:ext cx="1816600" cy="1816600"/>
          </a:xfrm>
          <a:prstGeom prst="rect">
            <a:avLst/>
          </a:prstGeom>
        </p:spPr>
      </p:pic>
      <p:pic>
        <p:nvPicPr>
          <p:cNvPr id="95" name="Picture 94" descr="Icon&#10;&#10;Description automatically generated">
            <a:extLst>
              <a:ext uri="{FF2B5EF4-FFF2-40B4-BE49-F238E27FC236}">
                <a16:creationId xmlns:a16="http://schemas.microsoft.com/office/drawing/2014/main" xmlns="" id="{6B0A3B87-3556-47EC-896D-27AC469F445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873094" y="845626"/>
            <a:ext cx="1816600" cy="1816600"/>
          </a:xfrm>
          <a:prstGeom prst="rect">
            <a:avLst/>
          </a:prstGeom>
        </p:spPr>
      </p:pic>
      <p:pic>
        <p:nvPicPr>
          <p:cNvPr id="89" name="Picture 88" descr="A picture containing text&#10;&#10;Description automatically generated">
            <a:extLst>
              <a:ext uri="{FF2B5EF4-FFF2-40B4-BE49-F238E27FC236}">
                <a16:creationId xmlns:a16="http://schemas.microsoft.com/office/drawing/2014/main" xmlns="" id="{4D9B9DE5-2E2B-47E3-99F1-1B0DB0547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56" y="-529845"/>
            <a:ext cx="11327241" cy="7758235"/>
          </a:xfrm>
          <a:prstGeom prst="rect">
            <a:avLst/>
          </a:prstGeom>
        </p:spPr>
      </p:pic>
      <p:sp>
        <p:nvSpPr>
          <p:cNvPr id="90" name="Hộp Văn bản 3">
            <a:extLst>
              <a:ext uri="{FF2B5EF4-FFF2-40B4-BE49-F238E27FC236}">
                <a16:creationId xmlns:a16="http://schemas.microsoft.com/office/drawing/2014/main" xmlns="" id="{F33F1051-5BA0-4432-812F-F69B20DBA933}"/>
              </a:ext>
            </a:extLst>
          </p:cNvPr>
          <p:cNvSpPr txBox="1"/>
          <p:nvPr/>
        </p:nvSpPr>
        <p:spPr>
          <a:xfrm>
            <a:off x="2369668" y="1463671"/>
            <a:ext cx="6933235" cy="2123658"/>
          </a:xfrm>
          <a:prstGeom prst="rect">
            <a:avLst/>
          </a:prstGeom>
          <a:noFill/>
        </p:spPr>
        <p:txBody>
          <a:bodyPr wrap="square" rtlCol="0">
            <a:spAutoFit/>
          </a:bodyPr>
          <a:lstStyle/>
          <a:p>
            <a:pPr algn="ctr"/>
            <a:r>
              <a:rPr lang="vi-VN" sz="4400" b="1" dirty="0" err="1">
                <a:solidFill>
                  <a:srgbClr val="FFFF00"/>
                </a:solidFill>
                <a:latin typeface="Calibri" panose="020F0502020204030204" pitchFamily="34" charset="0"/>
                <a:cs typeface="Calibri" panose="020F0502020204030204" pitchFamily="34" charset="0"/>
              </a:rPr>
              <a:t>Đóng</a:t>
            </a:r>
            <a:r>
              <a:rPr lang="vi-VN" sz="4400" b="1" dirty="0">
                <a:solidFill>
                  <a:srgbClr val="FFFF00"/>
                </a:solidFill>
                <a:latin typeface="Calibri" panose="020F0502020204030204" pitchFamily="34" charset="0"/>
                <a:cs typeface="Calibri" panose="020F0502020204030204" pitchFamily="34" charset="0"/>
              </a:rPr>
              <a:t> vai </a:t>
            </a:r>
            <a:r>
              <a:rPr lang="vi-VN" sz="4400" b="1" dirty="0" err="1">
                <a:solidFill>
                  <a:srgbClr val="FFFF00"/>
                </a:solidFill>
                <a:latin typeface="Calibri" panose="020F0502020204030204" pitchFamily="34" charset="0"/>
                <a:cs typeface="Calibri" panose="020F0502020204030204" pitchFamily="34" charset="0"/>
              </a:rPr>
              <a:t>để</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nói</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lời</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đáp</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của</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các</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học</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trò</a:t>
            </a:r>
            <a:r>
              <a:rPr lang="vi-VN" sz="4400" b="1" dirty="0">
                <a:solidFill>
                  <a:srgbClr val="FFFF00"/>
                </a:solidFill>
                <a:latin typeface="Calibri" panose="020F0502020204030204" pitchFamily="34" charset="0"/>
                <a:cs typeface="Calibri" panose="020F0502020204030204" pitchFamily="34" charset="0"/>
              </a:rPr>
              <a:t> khi nghe </a:t>
            </a:r>
            <a:r>
              <a:rPr lang="vi-VN" sz="4400" b="1" dirty="0" err="1">
                <a:solidFill>
                  <a:srgbClr val="FFFF00"/>
                </a:solidFill>
                <a:latin typeface="Calibri" panose="020F0502020204030204" pitchFamily="34" charset="0"/>
                <a:cs typeface="Calibri" panose="020F0502020204030204" pitchFamily="34" charset="0"/>
              </a:rPr>
              <a:t>lời</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dặn</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dò</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của</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thầy</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giáo</a:t>
            </a:r>
            <a:r>
              <a:rPr lang="vi-VN" sz="4400" b="1" dirty="0">
                <a:solidFill>
                  <a:srgbClr val="FFFF00"/>
                </a:solidFill>
                <a:latin typeface="Calibri" panose="020F0502020204030204" pitchFamily="34" charset="0"/>
                <a:cs typeface="Calibri" panose="020F0502020204030204" pitchFamily="34" charset="0"/>
              </a:rPr>
              <a:t> </a:t>
            </a:r>
            <a:r>
              <a:rPr lang="vi-VN" sz="4400" b="1" dirty="0" err="1">
                <a:solidFill>
                  <a:srgbClr val="FFFF00"/>
                </a:solidFill>
                <a:latin typeface="Calibri" panose="020F0502020204030204" pitchFamily="34" charset="0"/>
                <a:cs typeface="Calibri" panose="020F0502020204030204" pitchFamily="34" charset="0"/>
              </a:rPr>
              <a:t>Vàng</a:t>
            </a:r>
            <a:r>
              <a:rPr lang="vi-VN" sz="4400" b="1" dirty="0">
                <a:solidFill>
                  <a:srgbClr val="FFFF00"/>
                </a:solidFill>
                <a:latin typeface="Calibri" panose="020F0502020204030204" pitchFamily="34" charset="0"/>
                <a:cs typeface="Calibri" panose="020F0502020204030204" pitchFamily="34" charset="0"/>
              </a:rPr>
              <a:t> Anh</a:t>
            </a:r>
          </a:p>
        </p:txBody>
      </p:sp>
      <p:pic>
        <p:nvPicPr>
          <p:cNvPr id="4" name="Picture 3" descr="A group of dolls&#10;&#10;Description automatically generated with medium confidence">
            <a:extLst>
              <a:ext uri="{FF2B5EF4-FFF2-40B4-BE49-F238E27FC236}">
                <a16:creationId xmlns:a16="http://schemas.microsoft.com/office/drawing/2014/main" xmlns="" id="{B4DA138E-6234-4075-9AF5-7F7E9B203E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3923"/>
          <a:stretch/>
        </p:blipFill>
        <p:spPr>
          <a:xfrm>
            <a:off x="998251" y="3429000"/>
            <a:ext cx="6422149" cy="2316931"/>
          </a:xfrm>
          <a:prstGeom prst="rect">
            <a:avLst/>
          </a:prstGeom>
        </p:spPr>
      </p:pic>
      <p:pic>
        <p:nvPicPr>
          <p:cNvPr id="91" name="Picture 90" descr="Icon&#10;&#10;Description automatically generated">
            <a:extLst>
              <a:ext uri="{FF2B5EF4-FFF2-40B4-BE49-F238E27FC236}">
                <a16:creationId xmlns:a16="http://schemas.microsoft.com/office/drawing/2014/main" xmlns="" id="{F65AA483-B10B-4282-8433-49BC624269D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27879" y="2054605"/>
            <a:ext cx="1816600" cy="1816600"/>
          </a:xfrm>
          <a:prstGeom prst="rect">
            <a:avLst/>
          </a:prstGeom>
        </p:spPr>
      </p:pic>
      <p:pic>
        <p:nvPicPr>
          <p:cNvPr id="93" name="Picture 92" descr="Icon&#10;&#10;Description automatically generated">
            <a:extLst>
              <a:ext uri="{FF2B5EF4-FFF2-40B4-BE49-F238E27FC236}">
                <a16:creationId xmlns:a16="http://schemas.microsoft.com/office/drawing/2014/main" xmlns="" id="{10C5084E-91C8-4D0E-AA46-71E90A8C5DC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280421" y="-871720"/>
            <a:ext cx="1816600" cy="1816600"/>
          </a:xfrm>
          <a:prstGeom prst="rect">
            <a:avLst/>
          </a:prstGeom>
        </p:spPr>
      </p:pic>
      <p:pic>
        <p:nvPicPr>
          <p:cNvPr id="94" name="Picture 93" descr="Icon&#10;&#10;Description automatically generated">
            <a:extLst>
              <a:ext uri="{FF2B5EF4-FFF2-40B4-BE49-F238E27FC236}">
                <a16:creationId xmlns:a16="http://schemas.microsoft.com/office/drawing/2014/main" xmlns="" id="{F6CE6DE2-6F88-4F57-9A56-124F4FB0800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1417192" y="1621130"/>
            <a:ext cx="1816600" cy="1816600"/>
          </a:xfrm>
          <a:prstGeom prst="rect">
            <a:avLst/>
          </a:prstGeom>
        </p:spPr>
      </p:pic>
      <p:pic>
        <p:nvPicPr>
          <p:cNvPr id="13" name="Picture 12" descr="A picture containing text, flower, plant, vector graphics&#10;&#10;Description automatically generated">
            <a:extLst>
              <a:ext uri="{FF2B5EF4-FFF2-40B4-BE49-F238E27FC236}">
                <a16:creationId xmlns:a16="http://schemas.microsoft.com/office/drawing/2014/main" xmlns="" id="{771C32AB-473B-4AD5-97A4-41AFCD8259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5850" y="2452936"/>
            <a:ext cx="1639348" cy="1584761"/>
          </a:xfrm>
          <a:prstGeom prst="rect">
            <a:avLst/>
          </a:prstGeom>
        </p:spPr>
      </p:pic>
    </p:spTree>
    <p:extLst>
      <p:ext uri="{BB962C8B-B14F-4D97-AF65-F5344CB8AC3E}">
        <p14:creationId xmlns:p14="http://schemas.microsoft.com/office/powerpoint/2010/main" val="16653593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97" name="Freeform: Shape 96">
            <a:extLst>
              <a:ext uri="{FF2B5EF4-FFF2-40B4-BE49-F238E27FC236}">
                <a16:creationId xmlns:a16="http://schemas.microsoft.com/office/drawing/2014/main" xmlns="" id="{3D41F4AF-BD83-420C-AB66-070344E7359C}"/>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descr="Icon&#10;&#10;Description automatically generated">
            <a:extLst>
              <a:ext uri="{FF2B5EF4-FFF2-40B4-BE49-F238E27FC236}">
                <a16:creationId xmlns:a16="http://schemas.microsoft.com/office/drawing/2014/main" xmlns="" id="{57B7C3AE-0F53-4AC0-825E-E293A403E05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11231331" y="1232821"/>
            <a:ext cx="1816600" cy="1816600"/>
          </a:xfrm>
          <a:prstGeom prst="rect">
            <a:avLst/>
          </a:prstGeom>
        </p:spPr>
      </p:pic>
      <p:pic>
        <p:nvPicPr>
          <p:cNvPr id="96" name="Picture 95" descr="Icon&#10;&#10;Description automatically generated">
            <a:extLst>
              <a:ext uri="{FF2B5EF4-FFF2-40B4-BE49-F238E27FC236}">
                <a16:creationId xmlns:a16="http://schemas.microsoft.com/office/drawing/2014/main" xmlns="" id="{ABC6D2D9-6657-4AF6-BAB4-C62CEFA3492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5850505" y="-163253"/>
            <a:ext cx="1816600" cy="1816600"/>
          </a:xfrm>
          <a:prstGeom prst="rect">
            <a:avLst/>
          </a:prstGeom>
        </p:spPr>
      </p:pic>
      <p:pic>
        <p:nvPicPr>
          <p:cNvPr id="91" name="Picture 90" descr="Icon&#10;&#10;Description automatically generated">
            <a:extLst>
              <a:ext uri="{FF2B5EF4-FFF2-40B4-BE49-F238E27FC236}">
                <a16:creationId xmlns:a16="http://schemas.microsoft.com/office/drawing/2014/main" xmlns="" id="{F65AA483-B10B-4282-8433-49BC624269D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27879" y="2054605"/>
            <a:ext cx="1816600" cy="1816600"/>
          </a:xfrm>
          <a:prstGeom prst="rect">
            <a:avLst/>
          </a:prstGeom>
        </p:spPr>
      </p:pic>
      <p:pic>
        <p:nvPicPr>
          <p:cNvPr id="93" name="Picture 92" descr="Icon&#10;&#10;Description automatically generated">
            <a:extLst>
              <a:ext uri="{FF2B5EF4-FFF2-40B4-BE49-F238E27FC236}">
                <a16:creationId xmlns:a16="http://schemas.microsoft.com/office/drawing/2014/main" xmlns="" id="{10C5084E-91C8-4D0E-AA46-71E90A8C5DC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280421" y="-871720"/>
            <a:ext cx="1816600" cy="1816600"/>
          </a:xfrm>
          <a:prstGeom prst="rect">
            <a:avLst/>
          </a:prstGeom>
        </p:spPr>
      </p:pic>
      <p:grpSp>
        <p:nvGrpSpPr>
          <p:cNvPr id="51" name="Group 50">
            <a:extLst>
              <a:ext uri="{FF2B5EF4-FFF2-40B4-BE49-F238E27FC236}">
                <a16:creationId xmlns:a16="http://schemas.microsoft.com/office/drawing/2014/main" xmlns="" id="{44490F47-FFAA-4ED3-AB47-B7F3B6DE4468}"/>
              </a:ext>
            </a:extLst>
          </p:cNvPr>
          <p:cNvGrpSpPr/>
          <p:nvPr/>
        </p:nvGrpSpPr>
        <p:grpSpPr>
          <a:xfrm>
            <a:off x="7667105" y="390881"/>
            <a:ext cx="3742004" cy="4232269"/>
            <a:chOff x="8133435" y="972644"/>
            <a:chExt cx="3742004" cy="4232269"/>
          </a:xfrm>
        </p:grpSpPr>
        <p:pic>
          <p:nvPicPr>
            <p:cNvPr id="98" name="Picture 97" descr="A group of cell phones&#10;&#10;Description automatically generated with medium confidence">
              <a:extLst>
                <a:ext uri="{FF2B5EF4-FFF2-40B4-BE49-F238E27FC236}">
                  <a16:creationId xmlns:a16="http://schemas.microsoft.com/office/drawing/2014/main" xmlns="" id="{4703873A-9810-431E-AEC2-90869222271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3743" b="70041"/>
            <a:stretch/>
          </p:blipFill>
          <p:spPr>
            <a:xfrm>
              <a:off x="8133435" y="972644"/>
              <a:ext cx="3742004" cy="4232269"/>
            </a:xfrm>
            <a:prstGeom prst="rect">
              <a:avLst/>
            </a:prstGeom>
          </p:spPr>
        </p:pic>
        <p:sp>
          <p:nvSpPr>
            <p:cNvPr id="99" name="TextBox 98">
              <a:extLst>
                <a:ext uri="{FF2B5EF4-FFF2-40B4-BE49-F238E27FC236}">
                  <a16:creationId xmlns:a16="http://schemas.microsoft.com/office/drawing/2014/main" xmlns="" id="{0C58D4FF-E42C-4271-BE36-4B4A62F7A5FC}"/>
                </a:ext>
              </a:extLst>
            </p:cNvPr>
            <p:cNvSpPr txBox="1"/>
            <p:nvPr/>
          </p:nvSpPr>
          <p:spPr>
            <a:xfrm>
              <a:off x="8616960" y="2441865"/>
              <a:ext cx="2493410" cy="2308324"/>
            </a:xfrm>
            <a:prstGeom prst="rect">
              <a:avLst/>
            </a:prstGeom>
            <a:noFill/>
          </p:spPr>
          <p:txBody>
            <a:bodyPr wrap="square" rtlCol="0">
              <a:spAutoFit/>
            </a:bodyPr>
            <a:lstStyle/>
            <a:p>
              <a:pPr algn="ctr"/>
              <a:r>
                <a:rPr lang="en-US" sz="4800">
                  <a:ln>
                    <a:solidFill>
                      <a:sysClr val="windowText" lastClr="000000"/>
                    </a:solidFill>
                  </a:ln>
                  <a:solidFill>
                    <a:srgbClr val="FFC000"/>
                  </a:solidFill>
                  <a:latin typeface="UVN Banh Mi" pitchFamily="2" charset="0"/>
                </a:rPr>
                <a:t>Thảo luận nhóm</a:t>
              </a:r>
            </a:p>
          </p:txBody>
        </p:sp>
      </p:grpSp>
      <p:pic>
        <p:nvPicPr>
          <p:cNvPr id="101" name="Picture 100" descr="A picture containing toy, doll&#10;&#10;Description automatically generated">
            <a:extLst>
              <a:ext uri="{FF2B5EF4-FFF2-40B4-BE49-F238E27FC236}">
                <a16:creationId xmlns:a16="http://schemas.microsoft.com/office/drawing/2014/main" xmlns="" id="{8134E818-7DA6-4299-8AE5-F1EC183D3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891" y="2054605"/>
            <a:ext cx="6573394" cy="5311302"/>
          </a:xfrm>
          <a:prstGeom prst="rect">
            <a:avLst/>
          </a:prstGeom>
        </p:spPr>
      </p:pic>
      <p:pic>
        <p:nvPicPr>
          <p:cNvPr id="5122" name="Picture 2" descr="Idea exchange - Free edit tools icons">
            <a:extLst>
              <a:ext uri="{FF2B5EF4-FFF2-40B4-BE49-F238E27FC236}">
                <a16:creationId xmlns:a16="http://schemas.microsoft.com/office/drawing/2014/main" xmlns="" id="{505497D0-FFD9-4202-9598-586F7B3819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69039" y="3429000"/>
            <a:ext cx="1840375" cy="18403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OOKBOX – A 'book' for every child in his/her language">
            <a:extLst>
              <a:ext uri="{FF2B5EF4-FFF2-40B4-BE49-F238E27FC236}">
                <a16:creationId xmlns:a16="http://schemas.microsoft.com/office/drawing/2014/main" xmlns="" id="{76F0BD19-C08D-478B-BE35-91A1AC63D5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8861" y="3896243"/>
            <a:ext cx="40767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descr="Icon&#10;&#10;Description automatically generated">
            <a:extLst>
              <a:ext uri="{FF2B5EF4-FFF2-40B4-BE49-F238E27FC236}">
                <a16:creationId xmlns:a16="http://schemas.microsoft.com/office/drawing/2014/main" xmlns="" id="{AA56D5F7-76BC-406F-842B-D8BD89C5BDD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flipH="1">
            <a:off x="3883001" y="2067124"/>
            <a:ext cx="1816600" cy="1816600"/>
          </a:xfrm>
          <a:prstGeom prst="rect">
            <a:avLst/>
          </a:prstGeom>
        </p:spPr>
      </p:pic>
      <p:pic>
        <p:nvPicPr>
          <p:cNvPr id="103" name="Picture 102">
            <a:extLst>
              <a:ext uri="{FF2B5EF4-FFF2-40B4-BE49-F238E27FC236}">
                <a16:creationId xmlns:a16="http://schemas.microsoft.com/office/drawing/2014/main" xmlns="" id="{3AC658CC-732D-4945-8D8D-05D5AD8BEC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80421" y="-871720"/>
            <a:ext cx="5772504" cy="5772504"/>
          </a:xfrm>
          <a:prstGeom prst="rect">
            <a:avLst/>
          </a:prstGeom>
        </p:spPr>
      </p:pic>
    </p:spTree>
    <p:extLst>
      <p:ext uri="{BB962C8B-B14F-4D97-AF65-F5344CB8AC3E}">
        <p14:creationId xmlns:p14="http://schemas.microsoft.com/office/powerpoint/2010/main" val="593611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xmlns="" id="{14CDDAFF-741F-476E-8EDF-35EFBF18D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662" y="-346392"/>
            <a:ext cx="6858000" cy="6858000"/>
          </a:xfrm>
          <a:prstGeom prst="rect">
            <a:avLst/>
          </a:prstGeom>
        </p:spPr>
      </p:pic>
      <p:pic>
        <p:nvPicPr>
          <p:cNvPr id="28" name="Picture 27" descr="Background pattern&#10;&#10;Description automatically generated with low confidence">
            <a:extLst>
              <a:ext uri="{FF2B5EF4-FFF2-40B4-BE49-F238E27FC236}">
                <a16:creationId xmlns:a16="http://schemas.microsoft.com/office/drawing/2014/main" xmlns="" id="{203F43F4-D6A0-4048-8EF4-2B2D5A24B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71443" y="-256032"/>
            <a:ext cx="6858000" cy="6858000"/>
          </a:xfrm>
          <a:prstGeom prst="rect">
            <a:avLst/>
          </a:prstGeom>
        </p:spPr>
      </p:pic>
      <p:sp>
        <p:nvSpPr>
          <p:cNvPr id="97" name="Freeform: Shape 96">
            <a:extLst>
              <a:ext uri="{FF2B5EF4-FFF2-40B4-BE49-F238E27FC236}">
                <a16:creationId xmlns:a16="http://schemas.microsoft.com/office/drawing/2014/main" xmlns="" id="{3D41F4AF-BD83-420C-AB66-070344E7359C}"/>
              </a:ext>
            </a:extLst>
          </p:cNvPr>
          <p:cNvSpPr/>
          <p:nvPr/>
        </p:nvSpPr>
        <p:spPr>
          <a:xfrm>
            <a:off x="-1935720" y="5209219"/>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cell phones&#10;&#10;Description automatically generated with medium confidence">
            <a:extLst>
              <a:ext uri="{FF2B5EF4-FFF2-40B4-BE49-F238E27FC236}">
                <a16:creationId xmlns:a16="http://schemas.microsoft.com/office/drawing/2014/main" xmlns="" id="{DB3D27FB-83F0-4542-A97D-B236B655C509}"/>
              </a:ext>
            </a:extLst>
          </p:cNvPr>
          <p:cNvPicPr>
            <a:picLocks noChangeAspect="1"/>
          </p:cNvPicPr>
          <p:nvPr/>
        </p:nvPicPr>
        <p:blipFill rotWithShape="1">
          <a:blip r:embed="rId4">
            <a:extLst>
              <a:ext uri="{28A0092B-C50C-407E-A947-70E740481C1C}">
                <a14:useLocalDpi xmlns:a14="http://schemas.microsoft.com/office/drawing/2010/main" val="0"/>
              </a:ext>
            </a:extLst>
          </a:blip>
          <a:srcRect t="31271" r="75317" b="31190"/>
          <a:stretch/>
        </p:blipFill>
        <p:spPr>
          <a:xfrm>
            <a:off x="308519" y="46321"/>
            <a:ext cx="4028088" cy="6072574"/>
          </a:xfrm>
          <a:prstGeom prst="rect">
            <a:avLst/>
          </a:prstGeom>
        </p:spPr>
      </p:pic>
      <p:grpSp>
        <p:nvGrpSpPr>
          <p:cNvPr id="13" name="Group 12">
            <a:extLst>
              <a:ext uri="{FF2B5EF4-FFF2-40B4-BE49-F238E27FC236}">
                <a16:creationId xmlns:a16="http://schemas.microsoft.com/office/drawing/2014/main" xmlns="" id="{DCA119DF-F3C4-485E-B68B-FF37A83F0284}"/>
              </a:ext>
            </a:extLst>
          </p:cNvPr>
          <p:cNvGrpSpPr/>
          <p:nvPr/>
        </p:nvGrpSpPr>
        <p:grpSpPr>
          <a:xfrm>
            <a:off x="775494" y="3199113"/>
            <a:ext cx="3235319" cy="1760519"/>
            <a:chOff x="8405744" y="3082667"/>
            <a:chExt cx="3235319" cy="1760519"/>
          </a:xfrm>
        </p:grpSpPr>
        <p:sp>
          <p:nvSpPr>
            <p:cNvPr id="14" name="TextBox 13">
              <a:extLst>
                <a:ext uri="{FF2B5EF4-FFF2-40B4-BE49-F238E27FC236}">
                  <a16:creationId xmlns:a16="http://schemas.microsoft.com/office/drawing/2014/main" xmlns="" id="{EF6514CB-FD56-41E8-8F2C-289C2F8CA39D}"/>
                </a:ext>
              </a:extLst>
            </p:cNvPr>
            <p:cNvSpPr txBox="1"/>
            <p:nvPr/>
          </p:nvSpPr>
          <p:spPr>
            <a:xfrm>
              <a:off x="8405744" y="3082667"/>
              <a:ext cx="323531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1905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mn-ea"/>
                  <a:cs typeface="+mn-cs"/>
                </a:rPr>
                <a:t>Trình bày trước lớp</a:t>
              </a:r>
            </a:p>
          </p:txBody>
        </p:sp>
        <p:sp>
          <p:nvSpPr>
            <p:cNvPr id="15" name="TextBox 14">
              <a:extLst>
                <a:ext uri="{FF2B5EF4-FFF2-40B4-BE49-F238E27FC236}">
                  <a16:creationId xmlns:a16="http://schemas.microsoft.com/office/drawing/2014/main" xmlns="" id="{6B6C23E1-8C73-4B99-AE8C-0BE1DF23C3BA}"/>
                </a:ext>
              </a:extLst>
            </p:cNvPr>
            <p:cNvSpPr txBox="1"/>
            <p:nvPr/>
          </p:nvSpPr>
          <p:spPr>
            <a:xfrm>
              <a:off x="8405744" y="3088860"/>
              <a:ext cx="323531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19050">
                    <a:solidFill>
                      <a:prstClr val="black"/>
                    </a:solidFill>
                  </a:ln>
                  <a:gradFill flip="none" rotWithShape="1">
                    <a:gsLst>
                      <a:gs pos="8000">
                        <a:srgbClr val="FF0000"/>
                      </a:gs>
                      <a:gs pos="79000">
                        <a:srgbClr val="00B0F0"/>
                      </a:gs>
                      <a:gs pos="61000">
                        <a:srgbClr val="00B050"/>
                      </a:gs>
                      <a:gs pos="45000">
                        <a:srgbClr val="92D050"/>
                      </a:gs>
                      <a:gs pos="26000">
                        <a:srgbClr val="FFC000"/>
                      </a:gs>
                      <a:gs pos="95000">
                        <a:srgbClr val="7030A0"/>
                      </a:gs>
                    </a:gsLst>
                    <a:path path="circle">
                      <a:fillToRect l="100000" t="100000"/>
                    </a:path>
                    <a:tileRect r="-100000" b="-100000"/>
                  </a:gradFill>
                  <a:effectLst>
                    <a:outerShdw blurRad="50800" dist="38100" dir="10800000" algn="r" rotWithShape="0">
                      <a:prstClr val="black">
                        <a:alpha val="40000"/>
                      </a:prstClr>
                    </a:outerShdw>
                  </a:effectLst>
                  <a:uLnTx/>
                  <a:uFillTx/>
                  <a:latin typeface="UVN Banh Mi" pitchFamily="2" charset="0"/>
                  <a:ea typeface="+mn-ea"/>
                  <a:cs typeface="+mn-cs"/>
                </a:rPr>
                <a:t>Trình bày trước lớp</a:t>
              </a:r>
            </a:p>
          </p:txBody>
        </p:sp>
      </p:grpSp>
      <p:grpSp>
        <p:nvGrpSpPr>
          <p:cNvPr id="18" name="Group 17">
            <a:extLst>
              <a:ext uri="{FF2B5EF4-FFF2-40B4-BE49-F238E27FC236}">
                <a16:creationId xmlns:a16="http://schemas.microsoft.com/office/drawing/2014/main" xmlns="" id="{A0B5A33B-8B70-4B55-8B9B-CCDE9887A0C5}"/>
              </a:ext>
            </a:extLst>
          </p:cNvPr>
          <p:cNvGrpSpPr/>
          <p:nvPr/>
        </p:nvGrpSpPr>
        <p:grpSpPr>
          <a:xfrm rot="2350389">
            <a:off x="3978499" y="1403637"/>
            <a:ext cx="2385391" cy="1908431"/>
            <a:chOff x="-23580" y="4725947"/>
            <a:chExt cx="2385391" cy="1908431"/>
          </a:xfrm>
        </p:grpSpPr>
        <p:sp>
          <p:nvSpPr>
            <p:cNvPr id="19" name="Speech Bubble: Oval 18">
              <a:extLst>
                <a:ext uri="{FF2B5EF4-FFF2-40B4-BE49-F238E27FC236}">
                  <a16:creationId xmlns:a16="http://schemas.microsoft.com/office/drawing/2014/main" xmlns="" id="{3F1B113D-E73C-4FD9-83ED-D390736DA3BC}"/>
                </a:ext>
              </a:extLst>
            </p:cNvPr>
            <p:cNvSpPr/>
            <p:nvPr/>
          </p:nvSpPr>
          <p:spPr>
            <a:xfrm rot="20892406">
              <a:off x="-23580" y="4725947"/>
              <a:ext cx="2385391" cy="1908431"/>
            </a:xfrm>
            <a:prstGeom prst="wedgeEllipseCallout">
              <a:avLst>
                <a:gd name="adj1" fmla="val 53032"/>
                <a:gd name="adj2" fmla="val -22924"/>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peech Bubble: Oval 19">
              <a:extLst>
                <a:ext uri="{FF2B5EF4-FFF2-40B4-BE49-F238E27FC236}">
                  <a16:creationId xmlns:a16="http://schemas.microsoft.com/office/drawing/2014/main" xmlns="" id="{58BA1A55-B5AC-47A7-BB2E-CDE3910A6655}"/>
                </a:ext>
              </a:extLst>
            </p:cNvPr>
            <p:cNvSpPr/>
            <p:nvPr/>
          </p:nvSpPr>
          <p:spPr>
            <a:xfrm rot="20892406">
              <a:off x="46236" y="4839694"/>
              <a:ext cx="2245757" cy="1696933"/>
            </a:xfrm>
            <a:prstGeom prst="wedgeEllipseCallout">
              <a:avLst>
                <a:gd name="adj1" fmla="val 53032"/>
                <a:gd name="adj2" fmla="val -22924"/>
              </a:avLst>
            </a:prstGeom>
            <a:solidFill>
              <a:schemeClr val="bg1"/>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2FFE7FD8-7E09-4044-B0E1-01E3FAACB4DF}"/>
                </a:ext>
              </a:extLst>
            </p:cNvPr>
            <p:cNvSpPr txBox="1"/>
            <p:nvPr/>
          </p:nvSpPr>
          <p:spPr>
            <a:xfrm rot="19249611">
              <a:off x="401088" y="4903329"/>
              <a:ext cx="15360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Trình bày</a:t>
              </a:r>
            </a:p>
          </p:txBody>
        </p:sp>
      </p:grpSp>
      <p:grpSp>
        <p:nvGrpSpPr>
          <p:cNvPr id="22" name="Group 21">
            <a:extLst>
              <a:ext uri="{FF2B5EF4-FFF2-40B4-BE49-F238E27FC236}">
                <a16:creationId xmlns:a16="http://schemas.microsoft.com/office/drawing/2014/main" xmlns="" id="{EB049CBD-41BC-4613-BB02-1ED66F4FF533}"/>
              </a:ext>
            </a:extLst>
          </p:cNvPr>
          <p:cNvGrpSpPr/>
          <p:nvPr/>
        </p:nvGrpSpPr>
        <p:grpSpPr>
          <a:xfrm>
            <a:off x="9634496" y="731668"/>
            <a:ext cx="2420737" cy="1843357"/>
            <a:chOff x="4862735" y="1651885"/>
            <a:chExt cx="2420737" cy="1843357"/>
          </a:xfrm>
        </p:grpSpPr>
        <p:sp>
          <p:nvSpPr>
            <p:cNvPr id="23" name="Speech Bubble: Oval 22">
              <a:extLst>
                <a:ext uri="{FF2B5EF4-FFF2-40B4-BE49-F238E27FC236}">
                  <a16:creationId xmlns:a16="http://schemas.microsoft.com/office/drawing/2014/main" xmlns="" id="{8C1AFDB4-8ECB-4EB5-BAEC-9C90886B6DD1}"/>
                </a:ext>
              </a:extLst>
            </p:cNvPr>
            <p:cNvSpPr/>
            <p:nvPr/>
          </p:nvSpPr>
          <p:spPr>
            <a:xfrm>
              <a:off x="4862735" y="1651885"/>
              <a:ext cx="2420737" cy="1843357"/>
            </a:xfrm>
            <a:prstGeom prst="wedgeEllipseCallou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peech Bubble: Oval 23">
              <a:extLst>
                <a:ext uri="{FF2B5EF4-FFF2-40B4-BE49-F238E27FC236}">
                  <a16:creationId xmlns:a16="http://schemas.microsoft.com/office/drawing/2014/main" xmlns="" id="{97EBB94B-5CB0-4A73-BB3F-D2939638E2D7}"/>
                </a:ext>
              </a:extLst>
            </p:cNvPr>
            <p:cNvSpPr/>
            <p:nvPr/>
          </p:nvSpPr>
          <p:spPr>
            <a:xfrm>
              <a:off x="4974989" y="1804285"/>
              <a:ext cx="2226245" cy="1575829"/>
            </a:xfrm>
            <a:prstGeom prst="wedgeEllipseCallout">
              <a:avLst/>
            </a:prstGeom>
            <a:solidFill>
              <a:schemeClr val="bg1"/>
            </a:solidFill>
            <a:ln w="3810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xmlns="" id="{B71634CB-9A3B-4CE1-8F31-20308FD9FA17}"/>
                </a:ext>
              </a:extLst>
            </p:cNvPr>
            <p:cNvSpPr txBox="1"/>
            <p:nvPr/>
          </p:nvSpPr>
          <p:spPr>
            <a:xfrm>
              <a:off x="5244853" y="1887200"/>
              <a:ext cx="16565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grpSp>
      <p:pic>
        <p:nvPicPr>
          <p:cNvPr id="9" name="Picture 8" descr="Background pattern&#10;&#10;Description automatically generated">
            <a:extLst>
              <a:ext uri="{FF2B5EF4-FFF2-40B4-BE49-F238E27FC236}">
                <a16:creationId xmlns:a16="http://schemas.microsoft.com/office/drawing/2014/main" xmlns="" id="{ECF871EE-8146-4ABE-BA1E-AABA186636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699" b="69425"/>
          <a:stretch/>
        </p:blipFill>
        <p:spPr>
          <a:xfrm>
            <a:off x="10624109" y="2724033"/>
            <a:ext cx="1584794" cy="1292467"/>
          </a:xfrm>
          <a:prstGeom prst="rect">
            <a:avLst/>
          </a:prstGeom>
        </p:spPr>
      </p:pic>
      <p:pic>
        <p:nvPicPr>
          <p:cNvPr id="29" name="Picture 28" descr="A picture containing text, plant, leaf&#10;&#10;Description automatically generated">
            <a:extLst>
              <a:ext uri="{FF2B5EF4-FFF2-40B4-BE49-F238E27FC236}">
                <a16:creationId xmlns:a16="http://schemas.microsoft.com/office/drawing/2014/main" xmlns="" id="{F3D6C705-599A-4717-88C8-90C8B2D3FD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2812"/>
          <a:stretch/>
        </p:blipFill>
        <p:spPr>
          <a:xfrm>
            <a:off x="-200866" y="6175890"/>
            <a:ext cx="6016749" cy="845120"/>
          </a:xfrm>
          <a:prstGeom prst="rect">
            <a:avLst/>
          </a:prstGeom>
        </p:spPr>
      </p:pic>
      <p:pic>
        <p:nvPicPr>
          <p:cNvPr id="52" name="Picture 51" descr="A picture containing text, plant, leaf&#10;&#10;Description automatically generated">
            <a:extLst>
              <a:ext uri="{FF2B5EF4-FFF2-40B4-BE49-F238E27FC236}">
                <a16:creationId xmlns:a16="http://schemas.microsoft.com/office/drawing/2014/main" xmlns="" id="{5E56427D-1E08-4B16-B5ED-42EE3DAD2B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2812"/>
          <a:stretch/>
        </p:blipFill>
        <p:spPr>
          <a:xfrm>
            <a:off x="5459511" y="6172793"/>
            <a:ext cx="6016749" cy="845120"/>
          </a:xfrm>
          <a:prstGeom prst="rect">
            <a:avLst/>
          </a:prstGeom>
        </p:spPr>
      </p:pic>
      <p:pic>
        <p:nvPicPr>
          <p:cNvPr id="53" name="Picture 52" descr="A picture containing text, plant, leaf&#10;&#10;Description automatically generated">
            <a:extLst>
              <a:ext uri="{FF2B5EF4-FFF2-40B4-BE49-F238E27FC236}">
                <a16:creationId xmlns:a16="http://schemas.microsoft.com/office/drawing/2014/main" xmlns="" id="{BC7A3716-618F-4B9D-84D9-308E22C2C9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2812"/>
          <a:stretch/>
        </p:blipFill>
        <p:spPr>
          <a:xfrm>
            <a:off x="8080243" y="6199296"/>
            <a:ext cx="6016749" cy="845120"/>
          </a:xfrm>
          <a:prstGeom prst="rect">
            <a:avLst/>
          </a:prstGeom>
        </p:spPr>
      </p:pic>
      <p:pic>
        <p:nvPicPr>
          <p:cNvPr id="16" name="Picture 15" descr="Background pattern&#10;&#10;Description automatically generated">
            <a:extLst>
              <a:ext uri="{FF2B5EF4-FFF2-40B4-BE49-F238E27FC236}">
                <a16:creationId xmlns:a16="http://schemas.microsoft.com/office/drawing/2014/main" xmlns="" id="{DBD4FF5E-45F5-480C-9004-B85314C134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335334" y="6002508"/>
            <a:ext cx="589772" cy="814040"/>
          </a:xfrm>
          <a:prstGeom prst="rect">
            <a:avLst/>
          </a:prstGeom>
        </p:spPr>
      </p:pic>
      <p:pic>
        <p:nvPicPr>
          <p:cNvPr id="36" name="Picture 35" descr="Background pattern&#10;&#10;Description automatically generated">
            <a:extLst>
              <a:ext uri="{FF2B5EF4-FFF2-40B4-BE49-F238E27FC236}">
                <a16:creationId xmlns:a16="http://schemas.microsoft.com/office/drawing/2014/main" xmlns="" id="{107C2F1F-C422-4A83-8642-B64987FE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319188" y="5999411"/>
            <a:ext cx="589772" cy="814040"/>
          </a:xfrm>
          <a:prstGeom prst="rect">
            <a:avLst/>
          </a:prstGeom>
        </p:spPr>
      </p:pic>
      <p:pic>
        <p:nvPicPr>
          <p:cNvPr id="37" name="Picture 36" descr="Background pattern&#10;&#10;Description automatically generated">
            <a:extLst>
              <a:ext uri="{FF2B5EF4-FFF2-40B4-BE49-F238E27FC236}">
                <a16:creationId xmlns:a16="http://schemas.microsoft.com/office/drawing/2014/main" xmlns="" id="{BA556F80-ED8D-47D0-B4B6-8CF6F168E7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981914" y="5999411"/>
            <a:ext cx="589772" cy="814040"/>
          </a:xfrm>
          <a:prstGeom prst="rect">
            <a:avLst/>
          </a:prstGeom>
        </p:spPr>
      </p:pic>
      <p:pic>
        <p:nvPicPr>
          <p:cNvPr id="38" name="Picture 37" descr="Background pattern&#10;&#10;Description automatically generated">
            <a:extLst>
              <a:ext uri="{FF2B5EF4-FFF2-40B4-BE49-F238E27FC236}">
                <a16:creationId xmlns:a16="http://schemas.microsoft.com/office/drawing/2014/main" xmlns="" id="{80F5186C-4B55-4751-90F5-5EF713E903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1655416" y="6011790"/>
            <a:ext cx="589772" cy="814040"/>
          </a:xfrm>
          <a:prstGeom prst="rect">
            <a:avLst/>
          </a:prstGeom>
        </p:spPr>
      </p:pic>
      <p:pic>
        <p:nvPicPr>
          <p:cNvPr id="39" name="Picture 38" descr="Background pattern&#10;&#10;Description automatically generated">
            <a:extLst>
              <a:ext uri="{FF2B5EF4-FFF2-40B4-BE49-F238E27FC236}">
                <a16:creationId xmlns:a16="http://schemas.microsoft.com/office/drawing/2014/main" xmlns="" id="{CD08B768-84B8-4736-B438-6F203238AB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2334773" y="6012027"/>
            <a:ext cx="589772" cy="814040"/>
          </a:xfrm>
          <a:prstGeom prst="rect">
            <a:avLst/>
          </a:prstGeom>
        </p:spPr>
      </p:pic>
      <p:pic>
        <p:nvPicPr>
          <p:cNvPr id="40" name="Picture 39" descr="Background pattern&#10;&#10;Description automatically generated">
            <a:extLst>
              <a:ext uri="{FF2B5EF4-FFF2-40B4-BE49-F238E27FC236}">
                <a16:creationId xmlns:a16="http://schemas.microsoft.com/office/drawing/2014/main" xmlns="" id="{1A2F3940-F949-412A-BD12-3363124AD6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2989295" y="6008930"/>
            <a:ext cx="589772" cy="814040"/>
          </a:xfrm>
          <a:prstGeom prst="rect">
            <a:avLst/>
          </a:prstGeom>
        </p:spPr>
      </p:pic>
      <p:pic>
        <p:nvPicPr>
          <p:cNvPr id="41" name="Picture 40" descr="Background pattern&#10;&#10;Description automatically generated">
            <a:extLst>
              <a:ext uri="{FF2B5EF4-FFF2-40B4-BE49-F238E27FC236}">
                <a16:creationId xmlns:a16="http://schemas.microsoft.com/office/drawing/2014/main" xmlns="" id="{8EEE3B90-C289-406B-824B-8D4E406EDB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3652021" y="6008930"/>
            <a:ext cx="589772" cy="814040"/>
          </a:xfrm>
          <a:prstGeom prst="rect">
            <a:avLst/>
          </a:prstGeom>
        </p:spPr>
      </p:pic>
      <p:pic>
        <p:nvPicPr>
          <p:cNvPr id="42" name="Picture 41" descr="Background pattern&#10;&#10;Description automatically generated">
            <a:extLst>
              <a:ext uri="{FF2B5EF4-FFF2-40B4-BE49-F238E27FC236}">
                <a16:creationId xmlns:a16="http://schemas.microsoft.com/office/drawing/2014/main" xmlns="" id="{7966985F-612B-482B-A503-263F0A4E87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4325523" y="6021309"/>
            <a:ext cx="589772" cy="814040"/>
          </a:xfrm>
          <a:prstGeom prst="rect">
            <a:avLst/>
          </a:prstGeom>
        </p:spPr>
      </p:pic>
      <p:pic>
        <p:nvPicPr>
          <p:cNvPr id="43" name="Picture 42" descr="Background pattern&#10;&#10;Description automatically generated">
            <a:extLst>
              <a:ext uri="{FF2B5EF4-FFF2-40B4-BE49-F238E27FC236}">
                <a16:creationId xmlns:a16="http://schemas.microsoft.com/office/drawing/2014/main" xmlns="" id="{AA45F06F-45B5-4068-9E82-4EAFBD13586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4996193" y="6054197"/>
            <a:ext cx="589772" cy="814040"/>
          </a:xfrm>
          <a:prstGeom prst="rect">
            <a:avLst/>
          </a:prstGeom>
        </p:spPr>
      </p:pic>
      <p:pic>
        <p:nvPicPr>
          <p:cNvPr id="44" name="Picture 43" descr="Background pattern&#10;&#10;Description automatically generated">
            <a:extLst>
              <a:ext uri="{FF2B5EF4-FFF2-40B4-BE49-F238E27FC236}">
                <a16:creationId xmlns:a16="http://schemas.microsoft.com/office/drawing/2014/main" xmlns="" id="{7E23F37D-CA4A-43B4-B11D-858BC5AEFF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5650715" y="6051100"/>
            <a:ext cx="589772" cy="814040"/>
          </a:xfrm>
          <a:prstGeom prst="rect">
            <a:avLst/>
          </a:prstGeom>
        </p:spPr>
      </p:pic>
      <p:pic>
        <p:nvPicPr>
          <p:cNvPr id="45" name="Picture 44" descr="Background pattern&#10;&#10;Description automatically generated">
            <a:extLst>
              <a:ext uri="{FF2B5EF4-FFF2-40B4-BE49-F238E27FC236}">
                <a16:creationId xmlns:a16="http://schemas.microsoft.com/office/drawing/2014/main" xmlns="" id="{C90C9E24-378A-4C9B-84B3-7B3A04CE65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6313441" y="6051100"/>
            <a:ext cx="589772" cy="814040"/>
          </a:xfrm>
          <a:prstGeom prst="rect">
            <a:avLst/>
          </a:prstGeom>
        </p:spPr>
      </p:pic>
      <p:pic>
        <p:nvPicPr>
          <p:cNvPr id="46" name="Picture 45" descr="Background pattern&#10;&#10;Description automatically generated">
            <a:extLst>
              <a:ext uri="{FF2B5EF4-FFF2-40B4-BE49-F238E27FC236}">
                <a16:creationId xmlns:a16="http://schemas.microsoft.com/office/drawing/2014/main" xmlns="" id="{68FB94F9-662E-45E3-A528-CF4D92FC33F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6986943" y="6063479"/>
            <a:ext cx="589772" cy="814040"/>
          </a:xfrm>
          <a:prstGeom prst="rect">
            <a:avLst/>
          </a:prstGeom>
        </p:spPr>
      </p:pic>
      <p:pic>
        <p:nvPicPr>
          <p:cNvPr id="55" name="Picture 54" descr="Background pattern&#10;&#10;Description automatically generated">
            <a:extLst>
              <a:ext uri="{FF2B5EF4-FFF2-40B4-BE49-F238E27FC236}">
                <a16:creationId xmlns:a16="http://schemas.microsoft.com/office/drawing/2014/main" xmlns="" id="{12F8FFE1-D544-4965-B27D-D9D4EF2745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7584985" y="6057358"/>
            <a:ext cx="589772" cy="814040"/>
          </a:xfrm>
          <a:prstGeom prst="rect">
            <a:avLst/>
          </a:prstGeom>
        </p:spPr>
      </p:pic>
      <p:pic>
        <p:nvPicPr>
          <p:cNvPr id="56" name="Picture 55" descr="Background pattern&#10;&#10;Description automatically generated">
            <a:extLst>
              <a:ext uri="{FF2B5EF4-FFF2-40B4-BE49-F238E27FC236}">
                <a16:creationId xmlns:a16="http://schemas.microsoft.com/office/drawing/2014/main" xmlns="" id="{56406E76-97CB-4D20-8102-E0484E61B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8239507" y="6054261"/>
            <a:ext cx="589772" cy="814040"/>
          </a:xfrm>
          <a:prstGeom prst="rect">
            <a:avLst/>
          </a:prstGeom>
        </p:spPr>
      </p:pic>
      <p:pic>
        <p:nvPicPr>
          <p:cNvPr id="57" name="Picture 56" descr="Background pattern&#10;&#10;Description automatically generated">
            <a:extLst>
              <a:ext uri="{FF2B5EF4-FFF2-40B4-BE49-F238E27FC236}">
                <a16:creationId xmlns:a16="http://schemas.microsoft.com/office/drawing/2014/main" xmlns="" id="{EFC0F3BA-0AB4-4721-A1D6-691A44EBE4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8902233" y="6054261"/>
            <a:ext cx="589772" cy="814040"/>
          </a:xfrm>
          <a:prstGeom prst="rect">
            <a:avLst/>
          </a:prstGeom>
        </p:spPr>
      </p:pic>
      <p:pic>
        <p:nvPicPr>
          <p:cNvPr id="58" name="Picture 57" descr="Background pattern&#10;&#10;Description automatically generated">
            <a:extLst>
              <a:ext uri="{FF2B5EF4-FFF2-40B4-BE49-F238E27FC236}">
                <a16:creationId xmlns:a16="http://schemas.microsoft.com/office/drawing/2014/main" xmlns="" id="{A5AA7328-E414-4D3F-85A7-515FB68AFC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9575735" y="6066640"/>
            <a:ext cx="589772" cy="814040"/>
          </a:xfrm>
          <a:prstGeom prst="rect">
            <a:avLst/>
          </a:prstGeom>
        </p:spPr>
      </p:pic>
      <p:pic>
        <p:nvPicPr>
          <p:cNvPr id="59" name="Picture 58" descr="Background pattern&#10;&#10;Description automatically generated">
            <a:extLst>
              <a:ext uri="{FF2B5EF4-FFF2-40B4-BE49-F238E27FC236}">
                <a16:creationId xmlns:a16="http://schemas.microsoft.com/office/drawing/2014/main" xmlns="" id="{E340A71B-1CB8-4AE8-8F2F-8790B6D11C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10255092" y="6066877"/>
            <a:ext cx="589772" cy="814040"/>
          </a:xfrm>
          <a:prstGeom prst="rect">
            <a:avLst/>
          </a:prstGeom>
        </p:spPr>
      </p:pic>
      <p:pic>
        <p:nvPicPr>
          <p:cNvPr id="60" name="Picture 59" descr="Background pattern&#10;&#10;Description automatically generated">
            <a:extLst>
              <a:ext uri="{FF2B5EF4-FFF2-40B4-BE49-F238E27FC236}">
                <a16:creationId xmlns:a16="http://schemas.microsoft.com/office/drawing/2014/main" xmlns="" id="{6DEC096E-CBA7-4BEB-818A-5A59AA81E7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10909614" y="6063780"/>
            <a:ext cx="589772" cy="814040"/>
          </a:xfrm>
          <a:prstGeom prst="rect">
            <a:avLst/>
          </a:prstGeom>
        </p:spPr>
      </p:pic>
      <p:pic>
        <p:nvPicPr>
          <p:cNvPr id="61" name="Picture 60" descr="Background pattern&#10;&#10;Description automatically generated">
            <a:extLst>
              <a:ext uri="{FF2B5EF4-FFF2-40B4-BE49-F238E27FC236}">
                <a16:creationId xmlns:a16="http://schemas.microsoft.com/office/drawing/2014/main" xmlns="" id="{C1FC7417-6EC7-45BB-A350-81C454656F1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11572340" y="6063780"/>
            <a:ext cx="589772" cy="814040"/>
          </a:xfrm>
          <a:prstGeom prst="rect">
            <a:avLst/>
          </a:prstGeom>
        </p:spPr>
      </p:pic>
      <p:pic>
        <p:nvPicPr>
          <p:cNvPr id="62" name="Picture 61" descr="Background pattern&#10;&#10;Description automatically generated">
            <a:extLst>
              <a:ext uri="{FF2B5EF4-FFF2-40B4-BE49-F238E27FC236}">
                <a16:creationId xmlns:a16="http://schemas.microsoft.com/office/drawing/2014/main" xmlns="" id="{91C11FF7-F63C-4AE5-9701-CAB24528A5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12245842" y="6076159"/>
            <a:ext cx="589772" cy="814040"/>
          </a:xfrm>
          <a:prstGeom prst="rect">
            <a:avLst/>
          </a:prstGeom>
        </p:spPr>
      </p:pic>
      <p:pic>
        <p:nvPicPr>
          <p:cNvPr id="63" name="Picture 62" descr="Background pattern&#10;&#10;Description automatically generated">
            <a:extLst>
              <a:ext uri="{FF2B5EF4-FFF2-40B4-BE49-F238E27FC236}">
                <a16:creationId xmlns:a16="http://schemas.microsoft.com/office/drawing/2014/main" xmlns="" id="{FD26BA65-A23B-46B2-B144-1AC806C5AC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81" t="67139" r="35302"/>
          <a:stretch/>
        </p:blipFill>
        <p:spPr>
          <a:xfrm>
            <a:off x="12916512" y="6109047"/>
            <a:ext cx="589772" cy="814040"/>
          </a:xfrm>
          <a:prstGeom prst="rect">
            <a:avLst/>
          </a:prstGeom>
        </p:spPr>
      </p:pic>
      <p:pic>
        <p:nvPicPr>
          <p:cNvPr id="4" name="Picture 3" descr="A picture containing text, toy, doll, vector graphics&#10;&#10;Description automatically generated">
            <a:extLst>
              <a:ext uri="{FF2B5EF4-FFF2-40B4-BE49-F238E27FC236}">
                <a16:creationId xmlns:a16="http://schemas.microsoft.com/office/drawing/2014/main" xmlns="" id="{1DE78298-CB37-438E-9CE7-B7EF233492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1040" y="2187206"/>
            <a:ext cx="5335169" cy="4748589"/>
          </a:xfrm>
          <a:prstGeom prst="rect">
            <a:avLst/>
          </a:prstGeom>
        </p:spPr>
      </p:pic>
      <p:pic>
        <p:nvPicPr>
          <p:cNvPr id="32" name="Picture 31">
            <a:extLst>
              <a:ext uri="{FF2B5EF4-FFF2-40B4-BE49-F238E27FC236}">
                <a16:creationId xmlns:a16="http://schemas.microsoft.com/office/drawing/2014/main" xmlns="" id="{9BAEAD19-8678-4CC0-B4F0-C28621792B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51948" y="176453"/>
            <a:ext cx="1236283" cy="1359184"/>
          </a:xfrm>
          <a:prstGeom prst="rect">
            <a:avLst/>
          </a:prstGeom>
        </p:spPr>
      </p:pic>
    </p:spTree>
    <p:extLst>
      <p:ext uri="{BB962C8B-B14F-4D97-AF65-F5344CB8AC3E}">
        <p14:creationId xmlns:p14="http://schemas.microsoft.com/office/powerpoint/2010/main" val="3109849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200" fill="hold">
                                          <p:stCondLst>
                                            <p:cond delay="0"/>
                                          </p:stCondLst>
                                        </p:cTn>
                                        <p:tgtEl>
                                          <p:spTgt spid="16"/>
                                        </p:tgtEl>
                                        <p:attrNameLst>
                                          <p:attrName>r</p:attrName>
                                        </p:attrNameLst>
                                      </p:cBhvr>
                                    </p:animRot>
                                    <p:animRot by="-240000">
                                      <p:cBhvr>
                                        <p:cTn id="7" dur="400" fill="hold">
                                          <p:stCondLst>
                                            <p:cond delay="400"/>
                                          </p:stCondLst>
                                        </p:cTn>
                                        <p:tgtEl>
                                          <p:spTgt spid="16"/>
                                        </p:tgtEl>
                                        <p:attrNameLst>
                                          <p:attrName>r</p:attrName>
                                        </p:attrNameLst>
                                      </p:cBhvr>
                                    </p:animRot>
                                    <p:animRot by="240000">
                                      <p:cBhvr>
                                        <p:cTn id="8" dur="400" fill="hold">
                                          <p:stCondLst>
                                            <p:cond delay="800"/>
                                          </p:stCondLst>
                                        </p:cTn>
                                        <p:tgtEl>
                                          <p:spTgt spid="16"/>
                                        </p:tgtEl>
                                        <p:attrNameLst>
                                          <p:attrName>r</p:attrName>
                                        </p:attrNameLst>
                                      </p:cBhvr>
                                    </p:animRot>
                                    <p:animRot by="-240000">
                                      <p:cBhvr>
                                        <p:cTn id="9" dur="400" fill="hold">
                                          <p:stCondLst>
                                            <p:cond delay="1200"/>
                                          </p:stCondLst>
                                        </p:cTn>
                                        <p:tgtEl>
                                          <p:spTgt spid="16"/>
                                        </p:tgtEl>
                                        <p:attrNameLst>
                                          <p:attrName>r</p:attrName>
                                        </p:attrNameLst>
                                      </p:cBhvr>
                                    </p:animRot>
                                    <p:animRot by="120000">
                                      <p:cBhvr>
                                        <p:cTn id="10" dur="400" fill="hold">
                                          <p:stCondLst>
                                            <p:cond delay="1600"/>
                                          </p:stCondLst>
                                        </p:cTn>
                                        <p:tgtEl>
                                          <p:spTgt spid="16"/>
                                        </p:tgtEl>
                                        <p:attrNameLst>
                                          <p:attrName>r</p:attrName>
                                        </p:attrNameLst>
                                      </p:cBhvr>
                                    </p:animRot>
                                  </p:childTnLst>
                                </p:cTn>
                              </p:par>
                              <p:par>
                                <p:cTn id="11" presetID="32" presetClass="emph" presetSubtype="0" repeatCount="5000" fill="hold" nodeType="withEffect">
                                  <p:stCondLst>
                                    <p:cond delay="0"/>
                                  </p:stCondLst>
                                  <p:childTnLst>
                                    <p:animRot by="120000">
                                      <p:cBhvr>
                                        <p:cTn id="12" dur="200" fill="hold">
                                          <p:stCondLst>
                                            <p:cond delay="0"/>
                                          </p:stCondLst>
                                        </p:cTn>
                                        <p:tgtEl>
                                          <p:spTgt spid="36"/>
                                        </p:tgtEl>
                                        <p:attrNameLst>
                                          <p:attrName>r</p:attrName>
                                        </p:attrNameLst>
                                      </p:cBhvr>
                                    </p:animRot>
                                    <p:animRot by="-240000">
                                      <p:cBhvr>
                                        <p:cTn id="13" dur="400" fill="hold">
                                          <p:stCondLst>
                                            <p:cond delay="400"/>
                                          </p:stCondLst>
                                        </p:cTn>
                                        <p:tgtEl>
                                          <p:spTgt spid="36"/>
                                        </p:tgtEl>
                                        <p:attrNameLst>
                                          <p:attrName>r</p:attrName>
                                        </p:attrNameLst>
                                      </p:cBhvr>
                                    </p:animRot>
                                    <p:animRot by="240000">
                                      <p:cBhvr>
                                        <p:cTn id="14" dur="400" fill="hold">
                                          <p:stCondLst>
                                            <p:cond delay="800"/>
                                          </p:stCondLst>
                                        </p:cTn>
                                        <p:tgtEl>
                                          <p:spTgt spid="36"/>
                                        </p:tgtEl>
                                        <p:attrNameLst>
                                          <p:attrName>r</p:attrName>
                                        </p:attrNameLst>
                                      </p:cBhvr>
                                    </p:animRot>
                                    <p:animRot by="-240000">
                                      <p:cBhvr>
                                        <p:cTn id="15" dur="400" fill="hold">
                                          <p:stCondLst>
                                            <p:cond delay="1200"/>
                                          </p:stCondLst>
                                        </p:cTn>
                                        <p:tgtEl>
                                          <p:spTgt spid="36"/>
                                        </p:tgtEl>
                                        <p:attrNameLst>
                                          <p:attrName>r</p:attrName>
                                        </p:attrNameLst>
                                      </p:cBhvr>
                                    </p:animRot>
                                    <p:animRot by="120000">
                                      <p:cBhvr>
                                        <p:cTn id="16" dur="400" fill="hold">
                                          <p:stCondLst>
                                            <p:cond delay="1600"/>
                                          </p:stCondLst>
                                        </p:cTn>
                                        <p:tgtEl>
                                          <p:spTgt spid="36"/>
                                        </p:tgtEl>
                                        <p:attrNameLst>
                                          <p:attrName>r</p:attrName>
                                        </p:attrNameLst>
                                      </p:cBhvr>
                                    </p:animRot>
                                  </p:childTnLst>
                                </p:cTn>
                              </p:par>
                              <p:par>
                                <p:cTn id="17" presetID="32" presetClass="emph" presetSubtype="0" repeatCount="5000" fill="hold" nodeType="withEffect">
                                  <p:stCondLst>
                                    <p:cond delay="0"/>
                                  </p:stCondLst>
                                  <p:childTnLst>
                                    <p:animRot by="120000">
                                      <p:cBhvr>
                                        <p:cTn id="18" dur="200" fill="hold">
                                          <p:stCondLst>
                                            <p:cond delay="0"/>
                                          </p:stCondLst>
                                        </p:cTn>
                                        <p:tgtEl>
                                          <p:spTgt spid="37"/>
                                        </p:tgtEl>
                                        <p:attrNameLst>
                                          <p:attrName>r</p:attrName>
                                        </p:attrNameLst>
                                      </p:cBhvr>
                                    </p:animRot>
                                    <p:animRot by="-240000">
                                      <p:cBhvr>
                                        <p:cTn id="19" dur="400" fill="hold">
                                          <p:stCondLst>
                                            <p:cond delay="400"/>
                                          </p:stCondLst>
                                        </p:cTn>
                                        <p:tgtEl>
                                          <p:spTgt spid="37"/>
                                        </p:tgtEl>
                                        <p:attrNameLst>
                                          <p:attrName>r</p:attrName>
                                        </p:attrNameLst>
                                      </p:cBhvr>
                                    </p:animRot>
                                    <p:animRot by="240000">
                                      <p:cBhvr>
                                        <p:cTn id="20" dur="400" fill="hold">
                                          <p:stCondLst>
                                            <p:cond delay="800"/>
                                          </p:stCondLst>
                                        </p:cTn>
                                        <p:tgtEl>
                                          <p:spTgt spid="37"/>
                                        </p:tgtEl>
                                        <p:attrNameLst>
                                          <p:attrName>r</p:attrName>
                                        </p:attrNameLst>
                                      </p:cBhvr>
                                    </p:animRot>
                                    <p:animRot by="-240000">
                                      <p:cBhvr>
                                        <p:cTn id="21" dur="400" fill="hold">
                                          <p:stCondLst>
                                            <p:cond delay="1200"/>
                                          </p:stCondLst>
                                        </p:cTn>
                                        <p:tgtEl>
                                          <p:spTgt spid="37"/>
                                        </p:tgtEl>
                                        <p:attrNameLst>
                                          <p:attrName>r</p:attrName>
                                        </p:attrNameLst>
                                      </p:cBhvr>
                                    </p:animRot>
                                    <p:animRot by="120000">
                                      <p:cBhvr>
                                        <p:cTn id="22" dur="400" fill="hold">
                                          <p:stCondLst>
                                            <p:cond delay="1600"/>
                                          </p:stCondLst>
                                        </p:cTn>
                                        <p:tgtEl>
                                          <p:spTgt spid="37"/>
                                        </p:tgtEl>
                                        <p:attrNameLst>
                                          <p:attrName>r</p:attrName>
                                        </p:attrNameLst>
                                      </p:cBhvr>
                                    </p:animRot>
                                  </p:childTnLst>
                                </p:cTn>
                              </p:par>
                              <p:par>
                                <p:cTn id="23" presetID="32" presetClass="emph" presetSubtype="0" repeatCount="5000" fill="hold" nodeType="withEffect">
                                  <p:stCondLst>
                                    <p:cond delay="0"/>
                                  </p:stCondLst>
                                  <p:childTnLst>
                                    <p:animRot by="120000">
                                      <p:cBhvr>
                                        <p:cTn id="24" dur="200" fill="hold">
                                          <p:stCondLst>
                                            <p:cond delay="0"/>
                                          </p:stCondLst>
                                        </p:cTn>
                                        <p:tgtEl>
                                          <p:spTgt spid="38"/>
                                        </p:tgtEl>
                                        <p:attrNameLst>
                                          <p:attrName>r</p:attrName>
                                        </p:attrNameLst>
                                      </p:cBhvr>
                                    </p:animRot>
                                    <p:animRot by="-240000">
                                      <p:cBhvr>
                                        <p:cTn id="25" dur="400" fill="hold">
                                          <p:stCondLst>
                                            <p:cond delay="400"/>
                                          </p:stCondLst>
                                        </p:cTn>
                                        <p:tgtEl>
                                          <p:spTgt spid="38"/>
                                        </p:tgtEl>
                                        <p:attrNameLst>
                                          <p:attrName>r</p:attrName>
                                        </p:attrNameLst>
                                      </p:cBhvr>
                                    </p:animRot>
                                    <p:animRot by="240000">
                                      <p:cBhvr>
                                        <p:cTn id="26" dur="400" fill="hold">
                                          <p:stCondLst>
                                            <p:cond delay="800"/>
                                          </p:stCondLst>
                                        </p:cTn>
                                        <p:tgtEl>
                                          <p:spTgt spid="38"/>
                                        </p:tgtEl>
                                        <p:attrNameLst>
                                          <p:attrName>r</p:attrName>
                                        </p:attrNameLst>
                                      </p:cBhvr>
                                    </p:animRot>
                                    <p:animRot by="-240000">
                                      <p:cBhvr>
                                        <p:cTn id="27" dur="400" fill="hold">
                                          <p:stCondLst>
                                            <p:cond delay="1200"/>
                                          </p:stCondLst>
                                        </p:cTn>
                                        <p:tgtEl>
                                          <p:spTgt spid="38"/>
                                        </p:tgtEl>
                                        <p:attrNameLst>
                                          <p:attrName>r</p:attrName>
                                        </p:attrNameLst>
                                      </p:cBhvr>
                                    </p:animRot>
                                    <p:animRot by="120000">
                                      <p:cBhvr>
                                        <p:cTn id="28" dur="400" fill="hold">
                                          <p:stCondLst>
                                            <p:cond delay="1600"/>
                                          </p:stCondLst>
                                        </p:cTn>
                                        <p:tgtEl>
                                          <p:spTgt spid="38"/>
                                        </p:tgtEl>
                                        <p:attrNameLst>
                                          <p:attrName>r</p:attrName>
                                        </p:attrNameLst>
                                      </p:cBhvr>
                                    </p:animRot>
                                  </p:childTnLst>
                                </p:cTn>
                              </p:par>
                              <p:par>
                                <p:cTn id="29" presetID="32" presetClass="emph" presetSubtype="0" repeatCount="5000" fill="hold" nodeType="withEffect">
                                  <p:stCondLst>
                                    <p:cond delay="0"/>
                                  </p:stCondLst>
                                  <p:childTnLst>
                                    <p:animRot by="120000">
                                      <p:cBhvr>
                                        <p:cTn id="30" dur="200" fill="hold">
                                          <p:stCondLst>
                                            <p:cond delay="0"/>
                                          </p:stCondLst>
                                        </p:cTn>
                                        <p:tgtEl>
                                          <p:spTgt spid="39"/>
                                        </p:tgtEl>
                                        <p:attrNameLst>
                                          <p:attrName>r</p:attrName>
                                        </p:attrNameLst>
                                      </p:cBhvr>
                                    </p:animRot>
                                    <p:animRot by="-240000">
                                      <p:cBhvr>
                                        <p:cTn id="31" dur="400" fill="hold">
                                          <p:stCondLst>
                                            <p:cond delay="400"/>
                                          </p:stCondLst>
                                        </p:cTn>
                                        <p:tgtEl>
                                          <p:spTgt spid="39"/>
                                        </p:tgtEl>
                                        <p:attrNameLst>
                                          <p:attrName>r</p:attrName>
                                        </p:attrNameLst>
                                      </p:cBhvr>
                                    </p:animRot>
                                    <p:animRot by="240000">
                                      <p:cBhvr>
                                        <p:cTn id="32" dur="400" fill="hold">
                                          <p:stCondLst>
                                            <p:cond delay="800"/>
                                          </p:stCondLst>
                                        </p:cTn>
                                        <p:tgtEl>
                                          <p:spTgt spid="39"/>
                                        </p:tgtEl>
                                        <p:attrNameLst>
                                          <p:attrName>r</p:attrName>
                                        </p:attrNameLst>
                                      </p:cBhvr>
                                    </p:animRot>
                                    <p:animRot by="-240000">
                                      <p:cBhvr>
                                        <p:cTn id="33" dur="400" fill="hold">
                                          <p:stCondLst>
                                            <p:cond delay="1200"/>
                                          </p:stCondLst>
                                        </p:cTn>
                                        <p:tgtEl>
                                          <p:spTgt spid="39"/>
                                        </p:tgtEl>
                                        <p:attrNameLst>
                                          <p:attrName>r</p:attrName>
                                        </p:attrNameLst>
                                      </p:cBhvr>
                                    </p:animRot>
                                    <p:animRot by="120000">
                                      <p:cBhvr>
                                        <p:cTn id="34" dur="400" fill="hold">
                                          <p:stCondLst>
                                            <p:cond delay="1600"/>
                                          </p:stCondLst>
                                        </p:cTn>
                                        <p:tgtEl>
                                          <p:spTgt spid="39"/>
                                        </p:tgtEl>
                                        <p:attrNameLst>
                                          <p:attrName>r</p:attrName>
                                        </p:attrNameLst>
                                      </p:cBhvr>
                                    </p:animRot>
                                  </p:childTnLst>
                                </p:cTn>
                              </p:par>
                              <p:par>
                                <p:cTn id="35" presetID="32" presetClass="emph" presetSubtype="0" repeatCount="5000" fill="hold" nodeType="withEffect">
                                  <p:stCondLst>
                                    <p:cond delay="0"/>
                                  </p:stCondLst>
                                  <p:childTnLst>
                                    <p:animRot by="120000">
                                      <p:cBhvr>
                                        <p:cTn id="36" dur="200" fill="hold">
                                          <p:stCondLst>
                                            <p:cond delay="0"/>
                                          </p:stCondLst>
                                        </p:cTn>
                                        <p:tgtEl>
                                          <p:spTgt spid="40"/>
                                        </p:tgtEl>
                                        <p:attrNameLst>
                                          <p:attrName>r</p:attrName>
                                        </p:attrNameLst>
                                      </p:cBhvr>
                                    </p:animRot>
                                    <p:animRot by="-240000">
                                      <p:cBhvr>
                                        <p:cTn id="37" dur="400" fill="hold">
                                          <p:stCondLst>
                                            <p:cond delay="400"/>
                                          </p:stCondLst>
                                        </p:cTn>
                                        <p:tgtEl>
                                          <p:spTgt spid="40"/>
                                        </p:tgtEl>
                                        <p:attrNameLst>
                                          <p:attrName>r</p:attrName>
                                        </p:attrNameLst>
                                      </p:cBhvr>
                                    </p:animRot>
                                    <p:animRot by="240000">
                                      <p:cBhvr>
                                        <p:cTn id="38" dur="400" fill="hold">
                                          <p:stCondLst>
                                            <p:cond delay="800"/>
                                          </p:stCondLst>
                                        </p:cTn>
                                        <p:tgtEl>
                                          <p:spTgt spid="40"/>
                                        </p:tgtEl>
                                        <p:attrNameLst>
                                          <p:attrName>r</p:attrName>
                                        </p:attrNameLst>
                                      </p:cBhvr>
                                    </p:animRot>
                                    <p:animRot by="-240000">
                                      <p:cBhvr>
                                        <p:cTn id="39" dur="400" fill="hold">
                                          <p:stCondLst>
                                            <p:cond delay="1200"/>
                                          </p:stCondLst>
                                        </p:cTn>
                                        <p:tgtEl>
                                          <p:spTgt spid="40"/>
                                        </p:tgtEl>
                                        <p:attrNameLst>
                                          <p:attrName>r</p:attrName>
                                        </p:attrNameLst>
                                      </p:cBhvr>
                                    </p:animRot>
                                    <p:animRot by="120000">
                                      <p:cBhvr>
                                        <p:cTn id="40" dur="400" fill="hold">
                                          <p:stCondLst>
                                            <p:cond delay="1600"/>
                                          </p:stCondLst>
                                        </p:cTn>
                                        <p:tgtEl>
                                          <p:spTgt spid="40"/>
                                        </p:tgtEl>
                                        <p:attrNameLst>
                                          <p:attrName>r</p:attrName>
                                        </p:attrNameLst>
                                      </p:cBhvr>
                                    </p:animRot>
                                  </p:childTnLst>
                                </p:cTn>
                              </p:par>
                              <p:par>
                                <p:cTn id="41" presetID="32" presetClass="emph" presetSubtype="0" repeatCount="5000" fill="hold" nodeType="withEffect">
                                  <p:stCondLst>
                                    <p:cond delay="0"/>
                                  </p:stCondLst>
                                  <p:childTnLst>
                                    <p:animRot by="120000">
                                      <p:cBhvr>
                                        <p:cTn id="42" dur="200" fill="hold">
                                          <p:stCondLst>
                                            <p:cond delay="0"/>
                                          </p:stCondLst>
                                        </p:cTn>
                                        <p:tgtEl>
                                          <p:spTgt spid="41"/>
                                        </p:tgtEl>
                                        <p:attrNameLst>
                                          <p:attrName>r</p:attrName>
                                        </p:attrNameLst>
                                      </p:cBhvr>
                                    </p:animRot>
                                    <p:animRot by="-240000">
                                      <p:cBhvr>
                                        <p:cTn id="43" dur="400" fill="hold">
                                          <p:stCondLst>
                                            <p:cond delay="400"/>
                                          </p:stCondLst>
                                        </p:cTn>
                                        <p:tgtEl>
                                          <p:spTgt spid="41"/>
                                        </p:tgtEl>
                                        <p:attrNameLst>
                                          <p:attrName>r</p:attrName>
                                        </p:attrNameLst>
                                      </p:cBhvr>
                                    </p:animRot>
                                    <p:animRot by="240000">
                                      <p:cBhvr>
                                        <p:cTn id="44" dur="400" fill="hold">
                                          <p:stCondLst>
                                            <p:cond delay="800"/>
                                          </p:stCondLst>
                                        </p:cTn>
                                        <p:tgtEl>
                                          <p:spTgt spid="41"/>
                                        </p:tgtEl>
                                        <p:attrNameLst>
                                          <p:attrName>r</p:attrName>
                                        </p:attrNameLst>
                                      </p:cBhvr>
                                    </p:animRot>
                                    <p:animRot by="-240000">
                                      <p:cBhvr>
                                        <p:cTn id="45" dur="400" fill="hold">
                                          <p:stCondLst>
                                            <p:cond delay="1200"/>
                                          </p:stCondLst>
                                        </p:cTn>
                                        <p:tgtEl>
                                          <p:spTgt spid="41"/>
                                        </p:tgtEl>
                                        <p:attrNameLst>
                                          <p:attrName>r</p:attrName>
                                        </p:attrNameLst>
                                      </p:cBhvr>
                                    </p:animRot>
                                    <p:animRot by="120000">
                                      <p:cBhvr>
                                        <p:cTn id="46" dur="400" fill="hold">
                                          <p:stCondLst>
                                            <p:cond delay="1600"/>
                                          </p:stCondLst>
                                        </p:cTn>
                                        <p:tgtEl>
                                          <p:spTgt spid="41"/>
                                        </p:tgtEl>
                                        <p:attrNameLst>
                                          <p:attrName>r</p:attrName>
                                        </p:attrNameLst>
                                      </p:cBhvr>
                                    </p:animRot>
                                  </p:childTnLst>
                                </p:cTn>
                              </p:par>
                              <p:par>
                                <p:cTn id="47" presetID="32" presetClass="emph" presetSubtype="0" repeatCount="5000" fill="hold" nodeType="withEffect">
                                  <p:stCondLst>
                                    <p:cond delay="0"/>
                                  </p:stCondLst>
                                  <p:childTnLst>
                                    <p:animRot by="120000">
                                      <p:cBhvr>
                                        <p:cTn id="48" dur="200" fill="hold">
                                          <p:stCondLst>
                                            <p:cond delay="0"/>
                                          </p:stCondLst>
                                        </p:cTn>
                                        <p:tgtEl>
                                          <p:spTgt spid="42"/>
                                        </p:tgtEl>
                                        <p:attrNameLst>
                                          <p:attrName>r</p:attrName>
                                        </p:attrNameLst>
                                      </p:cBhvr>
                                    </p:animRot>
                                    <p:animRot by="-240000">
                                      <p:cBhvr>
                                        <p:cTn id="49" dur="400" fill="hold">
                                          <p:stCondLst>
                                            <p:cond delay="400"/>
                                          </p:stCondLst>
                                        </p:cTn>
                                        <p:tgtEl>
                                          <p:spTgt spid="42"/>
                                        </p:tgtEl>
                                        <p:attrNameLst>
                                          <p:attrName>r</p:attrName>
                                        </p:attrNameLst>
                                      </p:cBhvr>
                                    </p:animRot>
                                    <p:animRot by="240000">
                                      <p:cBhvr>
                                        <p:cTn id="50" dur="400" fill="hold">
                                          <p:stCondLst>
                                            <p:cond delay="800"/>
                                          </p:stCondLst>
                                        </p:cTn>
                                        <p:tgtEl>
                                          <p:spTgt spid="42"/>
                                        </p:tgtEl>
                                        <p:attrNameLst>
                                          <p:attrName>r</p:attrName>
                                        </p:attrNameLst>
                                      </p:cBhvr>
                                    </p:animRot>
                                    <p:animRot by="-240000">
                                      <p:cBhvr>
                                        <p:cTn id="51" dur="400" fill="hold">
                                          <p:stCondLst>
                                            <p:cond delay="1200"/>
                                          </p:stCondLst>
                                        </p:cTn>
                                        <p:tgtEl>
                                          <p:spTgt spid="42"/>
                                        </p:tgtEl>
                                        <p:attrNameLst>
                                          <p:attrName>r</p:attrName>
                                        </p:attrNameLst>
                                      </p:cBhvr>
                                    </p:animRot>
                                    <p:animRot by="120000">
                                      <p:cBhvr>
                                        <p:cTn id="52" dur="400" fill="hold">
                                          <p:stCondLst>
                                            <p:cond delay="1600"/>
                                          </p:stCondLst>
                                        </p:cTn>
                                        <p:tgtEl>
                                          <p:spTgt spid="42"/>
                                        </p:tgtEl>
                                        <p:attrNameLst>
                                          <p:attrName>r</p:attrName>
                                        </p:attrNameLst>
                                      </p:cBhvr>
                                    </p:animRot>
                                  </p:childTnLst>
                                </p:cTn>
                              </p:par>
                              <p:par>
                                <p:cTn id="53" presetID="32" presetClass="emph" presetSubtype="0" repeatCount="5000" fill="hold" nodeType="withEffect">
                                  <p:stCondLst>
                                    <p:cond delay="0"/>
                                  </p:stCondLst>
                                  <p:childTnLst>
                                    <p:animRot by="120000">
                                      <p:cBhvr>
                                        <p:cTn id="54" dur="200" fill="hold">
                                          <p:stCondLst>
                                            <p:cond delay="0"/>
                                          </p:stCondLst>
                                        </p:cTn>
                                        <p:tgtEl>
                                          <p:spTgt spid="43"/>
                                        </p:tgtEl>
                                        <p:attrNameLst>
                                          <p:attrName>r</p:attrName>
                                        </p:attrNameLst>
                                      </p:cBhvr>
                                    </p:animRot>
                                    <p:animRot by="-240000">
                                      <p:cBhvr>
                                        <p:cTn id="55" dur="400" fill="hold">
                                          <p:stCondLst>
                                            <p:cond delay="400"/>
                                          </p:stCondLst>
                                        </p:cTn>
                                        <p:tgtEl>
                                          <p:spTgt spid="43"/>
                                        </p:tgtEl>
                                        <p:attrNameLst>
                                          <p:attrName>r</p:attrName>
                                        </p:attrNameLst>
                                      </p:cBhvr>
                                    </p:animRot>
                                    <p:animRot by="240000">
                                      <p:cBhvr>
                                        <p:cTn id="56" dur="400" fill="hold">
                                          <p:stCondLst>
                                            <p:cond delay="800"/>
                                          </p:stCondLst>
                                        </p:cTn>
                                        <p:tgtEl>
                                          <p:spTgt spid="43"/>
                                        </p:tgtEl>
                                        <p:attrNameLst>
                                          <p:attrName>r</p:attrName>
                                        </p:attrNameLst>
                                      </p:cBhvr>
                                    </p:animRot>
                                    <p:animRot by="-240000">
                                      <p:cBhvr>
                                        <p:cTn id="57" dur="400" fill="hold">
                                          <p:stCondLst>
                                            <p:cond delay="1200"/>
                                          </p:stCondLst>
                                        </p:cTn>
                                        <p:tgtEl>
                                          <p:spTgt spid="43"/>
                                        </p:tgtEl>
                                        <p:attrNameLst>
                                          <p:attrName>r</p:attrName>
                                        </p:attrNameLst>
                                      </p:cBhvr>
                                    </p:animRot>
                                    <p:animRot by="120000">
                                      <p:cBhvr>
                                        <p:cTn id="58" dur="400" fill="hold">
                                          <p:stCondLst>
                                            <p:cond delay="1600"/>
                                          </p:stCondLst>
                                        </p:cTn>
                                        <p:tgtEl>
                                          <p:spTgt spid="43"/>
                                        </p:tgtEl>
                                        <p:attrNameLst>
                                          <p:attrName>r</p:attrName>
                                        </p:attrNameLst>
                                      </p:cBhvr>
                                    </p:animRot>
                                  </p:childTnLst>
                                </p:cTn>
                              </p:par>
                              <p:par>
                                <p:cTn id="59" presetID="32" presetClass="emph" presetSubtype="0" repeatCount="5000" fill="hold" nodeType="withEffect">
                                  <p:stCondLst>
                                    <p:cond delay="0"/>
                                  </p:stCondLst>
                                  <p:childTnLst>
                                    <p:animRot by="120000">
                                      <p:cBhvr>
                                        <p:cTn id="60" dur="200" fill="hold">
                                          <p:stCondLst>
                                            <p:cond delay="0"/>
                                          </p:stCondLst>
                                        </p:cTn>
                                        <p:tgtEl>
                                          <p:spTgt spid="44"/>
                                        </p:tgtEl>
                                        <p:attrNameLst>
                                          <p:attrName>r</p:attrName>
                                        </p:attrNameLst>
                                      </p:cBhvr>
                                    </p:animRot>
                                    <p:animRot by="-240000">
                                      <p:cBhvr>
                                        <p:cTn id="61" dur="400" fill="hold">
                                          <p:stCondLst>
                                            <p:cond delay="400"/>
                                          </p:stCondLst>
                                        </p:cTn>
                                        <p:tgtEl>
                                          <p:spTgt spid="44"/>
                                        </p:tgtEl>
                                        <p:attrNameLst>
                                          <p:attrName>r</p:attrName>
                                        </p:attrNameLst>
                                      </p:cBhvr>
                                    </p:animRot>
                                    <p:animRot by="240000">
                                      <p:cBhvr>
                                        <p:cTn id="62" dur="400" fill="hold">
                                          <p:stCondLst>
                                            <p:cond delay="800"/>
                                          </p:stCondLst>
                                        </p:cTn>
                                        <p:tgtEl>
                                          <p:spTgt spid="44"/>
                                        </p:tgtEl>
                                        <p:attrNameLst>
                                          <p:attrName>r</p:attrName>
                                        </p:attrNameLst>
                                      </p:cBhvr>
                                    </p:animRot>
                                    <p:animRot by="-240000">
                                      <p:cBhvr>
                                        <p:cTn id="63" dur="400" fill="hold">
                                          <p:stCondLst>
                                            <p:cond delay="1200"/>
                                          </p:stCondLst>
                                        </p:cTn>
                                        <p:tgtEl>
                                          <p:spTgt spid="44"/>
                                        </p:tgtEl>
                                        <p:attrNameLst>
                                          <p:attrName>r</p:attrName>
                                        </p:attrNameLst>
                                      </p:cBhvr>
                                    </p:animRot>
                                    <p:animRot by="120000">
                                      <p:cBhvr>
                                        <p:cTn id="64" dur="400" fill="hold">
                                          <p:stCondLst>
                                            <p:cond delay="1600"/>
                                          </p:stCondLst>
                                        </p:cTn>
                                        <p:tgtEl>
                                          <p:spTgt spid="44"/>
                                        </p:tgtEl>
                                        <p:attrNameLst>
                                          <p:attrName>r</p:attrName>
                                        </p:attrNameLst>
                                      </p:cBhvr>
                                    </p:animRot>
                                  </p:childTnLst>
                                </p:cTn>
                              </p:par>
                              <p:par>
                                <p:cTn id="65" presetID="32" presetClass="emph" presetSubtype="0" repeatCount="5000" fill="hold" nodeType="withEffect">
                                  <p:stCondLst>
                                    <p:cond delay="0"/>
                                  </p:stCondLst>
                                  <p:childTnLst>
                                    <p:animRot by="120000">
                                      <p:cBhvr>
                                        <p:cTn id="66" dur="200" fill="hold">
                                          <p:stCondLst>
                                            <p:cond delay="0"/>
                                          </p:stCondLst>
                                        </p:cTn>
                                        <p:tgtEl>
                                          <p:spTgt spid="45"/>
                                        </p:tgtEl>
                                        <p:attrNameLst>
                                          <p:attrName>r</p:attrName>
                                        </p:attrNameLst>
                                      </p:cBhvr>
                                    </p:animRot>
                                    <p:animRot by="-240000">
                                      <p:cBhvr>
                                        <p:cTn id="67" dur="400" fill="hold">
                                          <p:stCondLst>
                                            <p:cond delay="400"/>
                                          </p:stCondLst>
                                        </p:cTn>
                                        <p:tgtEl>
                                          <p:spTgt spid="45"/>
                                        </p:tgtEl>
                                        <p:attrNameLst>
                                          <p:attrName>r</p:attrName>
                                        </p:attrNameLst>
                                      </p:cBhvr>
                                    </p:animRot>
                                    <p:animRot by="240000">
                                      <p:cBhvr>
                                        <p:cTn id="68" dur="400" fill="hold">
                                          <p:stCondLst>
                                            <p:cond delay="800"/>
                                          </p:stCondLst>
                                        </p:cTn>
                                        <p:tgtEl>
                                          <p:spTgt spid="45"/>
                                        </p:tgtEl>
                                        <p:attrNameLst>
                                          <p:attrName>r</p:attrName>
                                        </p:attrNameLst>
                                      </p:cBhvr>
                                    </p:animRot>
                                    <p:animRot by="-240000">
                                      <p:cBhvr>
                                        <p:cTn id="69" dur="400" fill="hold">
                                          <p:stCondLst>
                                            <p:cond delay="1200"/>
                                          </p:stCondLst>
                                        </p:cTn>
                                        <p:tgtEl>
                                          <p:spTgt spid="45"/>
                                        </p:tgtEl>
                                        <p:attrNameLst>
                                          <p:attrName>r</p:attrName>
                                        </p:attrNameLst>
                                      </p:cBhvr>
                                    </p:animRot>
                                    <p:animRot by="120000">
                                      <p:cBhvr>
                                        <p:cTn id="70" dur="400" fill="hold">
                                          <p:stCondLst>
                                            <p:cond delay="1600"/>
                                          </p:stCondLst>
                                        </p:cTn>
                                        <p:tgtEl>
                                          <p:spTgt spid="45"/>
                                        </p:tgtEl>
                                        <p:attrNameLst>
                                          <p:attrName>r</p:attrName>
                                        </p:attrNameLst>
                                      </p:cBhvr>
                                    </p:animRot>
                                  </p:childTnLst>
                                </p:cTn>
                              </p:par>
                              <p:par>
                                <p:cTn id="71" presetID="32" presetClass="emph" presetSubtype="0" repeatCount="5000" fill="hold" nodeType="withEffect">
                                  <p:stCondLst>
                                    <p:cond delay="0"/>
                                  </p:stCondLst>
                                  <p:childTnLst>
                                    <p:animRot by="120000">
                                      <p:cBhvr>
                                        <p:cTn id="72" dur="200" fill="hold">
                                          <p:stCondLst>
                                            <p:cond delay="0"/>
                                          </p:stCondLst>
                                        </p:cTn>
                                        <p:tgtEl>
                                          <p:spTgt spid="46"/>
                                        </p:tgtEl>
                                        <p:attrNameLst>
                                          <p:attrName>r</p:attrName>
                                        </p:attrNameLst>
                                      </p:cBhvr>
                                    </p:animRot>
                                    <p:animRot by="-240000">
                                      <p:cBhvr>
                                        <p:cTn id="73" dur="400" fill="hold">
                                          <p:stCondLst>
                                            <p:cond delay="400"/>
                                          </p:stCondLst>
                                        </p:cTn>
                                        <p:tgtEl>
                                          <p:spTgt spid="46"/>
                                        </p:tgtEl>
                                        <p:attrNameLst>
                                          <p:attrName>r</p:attrName>
                                        </p:attrNameLst>
                                      </p:cBhvr>
                                    </p:animRot>
                                    <p:animRot by="240000">
                                      <p:cBhvr>
                                        <p:cTn id="74" dur="400" fill="hold">
                                          <p:stCondLst>
                                            <p:cond delay="800"/>
                                          </p:stCondLst>
                                        </p:cTn>
                                        <p:tgtEl>
                                          <p:spTgt spid="46"/>
                                        </p:tgtEl>
                                        <p:attrNameLst>
                                          <p:attrName>r</p:attrName>
                                        </p:attrNameLst>
                                      </p:cBhvr>
                                    </p:animRot>
                                    <p:animRot by="-240000">
                                      <p:cBhvr>
                                        <p:cTn id="75" dur="400" fill="hold">
                                          <p:stCondLst>
                                            <p:cond delay="1200"/>
                                          </p:stCondLst>
                                        </p:cTn>
                                        <p:tgtEl>
                                          <p:spTgt spid="46"/>
                                        </p:tgtEl>
                                        <p:attrNameLst>
                                          <p:attrName>r</p:attrName>
                                        </p:attrNameLst>
                                      </p:cBhvr>
                                    </p:animRot>
                                    <p:animRot by="120000">
                                      <p:cBhvr>
                                        <p:cTn id="76" dur="400" fill="hold">
                                          <p:stCondLst>
                                            <p:cond delay="1600"/>
                                          </p:stCondLst>
                                        </p:cTn>
                                        <p:tgtEl>
                                          <p:spTgt spid="46"/>
                                        </p:tgtEl>
                                        <p:attrNameLst>
                                          <p:attrName>r</p:attrName>
                                        </p:attrNameLst>
                                      </p:cBhvr>
                                    </p:animRot>
                                  </p:childTnLst>
                                </p:cTn>
                              </p:par>
                              <p:par>
                                <p:cTn id="77" presetID="32" presetClass="emph" presetSubtype="0" repeatCount="5000" fill="hold" nodeType="withEffect">
                                  <p:stCondLst>
                                    <p:cond delay="0"/>
                                  </p:stCondLst>
                                  <p:childTnLst>
                                    <p:animRot by="120000">
                                      <p:cBhvr>
                                        <p:cTn id="78" dur="200" fill="hold">
                                          <p:stCondLst>
                                            <p:cond delay="0"/>
                                          </p:stCondLst>
                                        </p:cTn>
                                        <p:tgtEl>
                                          <p:spTgt spid="55"/>
                                        </p:tgtEl>
                                        <p:attrNameLst>
                                          <p:attrName>r</p:attrName>
                                        </p:attrNameLst>
                                      </p:cBhvr>
                                    </p:animRot>
                                    <p:animRot by="-240000">
                                      <p:cBhvr>
                                        <p:cTn id="79" dur="400" fill="hold">
                                          <p:stCondLst>
                                            <p:cond delay="400"/>
                                          </p:stCondLst>
                                        </p:cTn>
                                        <p:tgtEl>
                                          <p:spTgt spid="55"/>
                                        </p:tgtEl>
                                        <p:attrNameLst>
                                          <p:attrName>r</p:attrName>
                                        </p:attrNameLst>
                                      </p:cBhvr>
                                    </p:animRot>
                                    <p:animRot by="240000">
                                      <p:cBhvr>
                                        <p:cTn id="80" dur="400" fill="hold">
                                          <p:stCondLst>
                                            <p:cond delay="800"/>
                                          </p:stCondLst>
                                        </p:cTn>
                                        <p:tgtEl>
                                          <p:spTgt spid="55"/>
                                        </p:tgtEl>
                                        <p:attrNameLst>
                                          <p:attrName>r</p:attrName>
                                        </p:attrNameLst>
                                      </p:cBhvr>
                                    </p:animRot>
                                    <p:animRot by="-240000">
                                      <p:cBhvr>
                                        <p:cTn id="81" dur="400" fill="hold">
                                          <p:stCondLst>
                                            <p:cond delay="1200"/>
                                          </p:stCondLst>
                                        </p:cTn>
                                        <p:tgtEl>
                                          <p:spTgt spid="55"/>
                                        </p:tgtEl>
                                        <p:attrNameLst>
                                          <p:attrName>r</p:attrName>
                                        </p:attrNameLst>
                                      </p:cBhvr>
                                    </p:animRot>
                                    <p:animRot by="120000">
                                      <p:cBhvr>
                                        <p:cTn id="82" dur="400" fill="hold">
                                          <p:stCondLst>
                                            <p:cond delay="1600"/>
                                          </p:stCondLst>
                                        </p:cTn>
                                        <p:tgtEl>
                                          <p:spTgt spid="55"/>
                                        </p:tgtEl>
                                        <p:attrNameLst>
                                          <p:attrName>r</p:attrName>
                                        </p:attrNameLst>
                                      </p:cBhvr>
                                    </p:animRot>
                                  </p:childTnLst>
                                </p:cTn>
                              </p:par>
                              <p:par>
                                <p:cTn id="83" presetID="32" presetClass="emph" presetSubtype="0" repeatCount="5000" fill="hold" nodeType="withEffect">
                                  <p:stCondLst>
                                    <p:cond delay="0"/>
                                  </p:stCondLst>
                                  <p:childTnLst>
                                    <p:animRot by="120000">
                                      <p:cBhvr>
                                        <p:cTn id="84" dur="200" fill="hold">
                                          <p:stCondLst>
                                            <p:cond delay="0"/>
                                          </p:stCondLst>
                                        </p:cTn>
                                        <p:tgtEl>
                                          <p:spTgt spid="56"/>
                                        </p:tgtEl>
                                        <p:attrNameLst>
                                          <p:attrName>r</p:attrName>
                                        </p:attrNameLst>
                                      </p:cBhvr>
                                    </p:animRot>
                                    <p:animRot by="-240000">
                                      <p:cBhvr>
                                        <p:cTn id="85" dur="400" fill="hold">
                                          <p:stCondLst>
                                            <p:cond delay="400"/>
                                          </p:stCondLst>
                                        </p:cTn>
                                        <p:tgtEl>
                                          <p:spTgt spid="56"/>
                                        </p:tgtEl>
                                        <p:attrNameLst>
                                          <p:attrName>r</p:attrName>
                                        </p:attrNameLst>
                                      </p:cBhvr>
                                    </p:animRot>
                                    <p:animRot by="240000">
                                      <p:cBhvr>
                                        <p:cTn id="86" dur="400" fill="hold">
                                          <p:stCondLst>
                                            <p:cond delay="800"/>
                                          </p:stCondLst>
                                        </p:cTn>
                                        <p:tgtEl>
                                          <p:spTgt spid="56"/>
                                        </p:tgtEl>
                                        <p:attrNameLst>
                                          <p:attrName>r</p:attrName>
                                        </p:attrNameLst>
                                      </p:cBhvr>
                                    </p:animRot>
                                    <p:animRot by="-240000">
                                      <p:cBhvr>
                                        <p:cTn id="87" dur="400" fill="hold">
                                          <p:stCondLst>
                                            <p:cond delay="1200"/>
                                          </p:stCondLst>
                                        </p:cTn>
                                        <p:tgtEl>
                                          <p:spTgt spid="56"/>
                                        </p:tgtEl>
                                        <p:attrNameLst>
                                          <p:attrName>r</p:attrName>
                                        </p:attrNameLst>
                                      </p:cBhvr>
                                    </p:animRot>
                                    <p:animRot by="120000">
                                      <p:cBhvr>
                                        <p:cTn id="88" dur="400" fill="hold">
                                          <p:stCondLst>
                                            <p:cond delay="1600"/>
                                          </p:stCondLst>
                                        </p:cTn>
                                        <p:tgtEl>
                                          <p:spTgt spid="56"/>
                                        </p:tgtEl>
                                        <p:attrNameLst>
                                          <p:attrName>r</p:attrName>
                                        </p:attrNameLst>
                                      </p:cBhvr>
                                    </p:animRot>
                                  </p:childTnLst>
                                </p:cTn>
                              </p:par>
                              <p:par>
                                <p:cTn id="89" presetID="32" presetClass="emph" presetSubtype="0" repeatCount="5000" fill="hold" nodeType="withEffect">
                                  <p:stCondLst>
                                    <p:cond delay="0"/>
                                  </p:stCondLst>
                                  <p:childTnLst>
                                    <p:animRot by="120000">
                                      <p:cBhvr>
                                        <p:cTn id="90" dur="200" fill="hold">
                                          <p:stCondLst>
                                            <p:cond delay="0"/>
                                          </p:stCondLst>
                                        </p:cTn>
                                        <p:tgtEl>
                                          <p:spTgt spid="57"/>
                                        </p:tgtEl>
                                        <p:attrNameLst>
                                          <p:attrName>r</p:attrName>
                                        </p:attrNameLst>
                                      </p:cBhvr>
                                    </p:animRot>
                                    <p:animRot by="-240000">
                                      <p:cBhvr>
                                        <p:cTn id="91" dur="400" fill="hold">
                                          <p:stCondLst>
                                            <p:cond delay="400"/>
                                          </p:stCondLst>
                                        </p:cTn>
                                        <p:tgtEl>
                                          <p:spTgt spid="57"/>
                                        </p:tgtEl>
                                        <p:attrNameLst>
                                          <p:attrName>r</p:attrName>
                                        </p:attrNameLst>
                                      </p:cBhvr>
                                    </p:animRot>
                                    <p:animRot by="240000">
                                      <p:cBhvr>
                                        <p:cTn id="92" dur="400" fill="hold">
                                          <p:stCondLst>
                                            <p:cond delay="800"/>
                                          </p:stCondLst>
                                        </p:cTn>
                                        <p:tgtEl>
                                          <p:spTgt spid="57"/>
                                        </p:tgtEl>
                                        <p:attrNameLst>
                                          <p:attrName>r</p:attrName>
                                        </p:attrNameLst>
                                      </p:cBhvr>
                                    </p:animRot>
                                    <p:animRot by="-240000">
                                      <p:cBhvr>
                                        <p:cTn id="93" dur="400" fill="hold">
                                          <p:stCondLst>
                                            <p:cond delay="1200"/>
                                          </p:stCondLst>
                                        </p:cTn>
                                        <p:tgtEl>
                                          <p:spTgt spid="57"/>
                                        </p:tgtEl>
                                        <p:attrNameLst>
                                          <p:attrName>r</p:attrName>
                                        </p:attrNameLst>
                                      </p:cBhvr>
                                    </p:animRot>
                                    <p:animRot by="120000">
                                      <p:cBhvr>
                                        <p:cTn id="94" dur="400" fill="hold">
                                          <p:stCondLst>
                                            <p:cond delay="1600"/>
                                          </p:stCondLst>
                                        </p:cTn>
                                        <p:tgtEl>
                                          <p:spTgt spid="57"/>
                                        </p:tgtEl>
                                        <p:attrNameLst>
                                          <p:attrName>r</p:attrName>
                                        </p:attrNameLst>
                                      </p:cBhvr>
                                    </p:animRot>
                                  </p:childTnLst>
                                </p:cTn>
                              </p:par>
                              <p:par>
                                <p:cTn id="95" presetID="32" presetClass="emph" presetSubtype="0" repeatCount="5000" fill="hold" nodeType="withEffect">
                                  <p:stCondLst>
                                    <p:cond delay="0"/>
                                  </p:stCondLst>
                                  <p:childTnLst>
                                    <p:animRot by="120000">
                                      <p:cBhvr>
                                        <p:cTn id="96" dur="200" fill="hold">
                                          <p:stCondLst>
                                            <p:cond delay="0"/>
                                          </p:stCondLst>
                                        </p:cTn>
                                        <p:tgtEl>
                                          <p:spTgt spid="58"/>
                                        </p:tgtEl>
                                        <p:attrNameLst>
                                          <p:attrName>r</p:attrName>
                                        </p:attrNameLst>
                                      </p:cBhvr>
                                    </p:animRot>
                                    <p:animRot by="-240000">
                                      <p:cBhvr>
                                        <p:cTn id="97" dur="400" fill="hold">
                                          <p:stCondLst>
                                            <p:cond delay="400"/>
                                          </p:stCondLst>
                                        </p:cTn>
                                        <p:tgtEl>
                                          <p:spTgt spid="58"/>
                                        </p:tgtEl>
                                        <p:attrNameLst>
                                          <p:attrName>r</p:attrName>
                                        </p:attrNameLst>
                                      </p:cBhvr>
                                    </p:animRot>
                                    <p:animRot by="240000">
                                      <p:cBhvr>
                                        <p:cTn id="98" dur="400" fill="hold">
                                          <p:stCondLst>
                                            <p:cond delay="800"/>
                                          </p:stCondLst>
                                        </p:cTn>
                                        <p:tgtEl>
                                          <p:spTgt spid="58"/>
                                        </p:tgtEl>
                                        <p:attrNameLst>
                                          <p:attrName>r</p:attrName>
                                        </p:attrNameLst>
                                      </p:cBhvr>
                                    </p:animRot>
                                    <p:animRot by="-240000">
                                      <p:cBhvr>
                                        <p:cTn id="99" dur="400" fill="hold">
                                          <p:stCondLst>
                                            <p:cond delay="1200"/>
                                          </p:stCondLst>
                                        </p:cTn>
                                        <p:tgtEl>
                                          <p:spTgt spid="58"/>
                                        </p:tgtEl>
                                        <p:attrNameLst>
                                          <p:attrName>r</p:attrName>
                                        </p:attrNameLst>
                                      </p:cBhvr>
                                    </p:animRot>
                                    <p:animRot by="120000">
                                      <p:cBhvr>
                                        <p:cTn id="100" dur="400" fill="hold">
                                          <p:stCondLst>
                                            <p:cond delay="1600"/>
                                          </p:stCondLst>
                                        </p:cTn>
                                        <p:tgtEl>
                                          <p:spTgt spid="58"/>
                                        </p:tgtEl>
                                        <p:attrNameLst>
                                          <p:attrName>r</p:attrName>
                                        </p:attrNameLst>
                                      </p:cBhvr>
                                    </p:animRot>
                                  </p:childTnLst>
                                </p:cTn>
                              </p:par>
                              <p:par>
                                <p:cTn id="101" presetID="32" presetClass="emph" presetSubtype="0" repeatCount="5000" fill="hold" nodeType="withEffect">
                                  <p:stCondLst>
                                    <p:cond delay="0"/>
                                  </p:stCondLst>
                                  <p:childTnLst>
                                    <p:animRot by="120000">
                                      <p:cBhvr>
                                        <p:cTn id="102" dur="200" fill="hold">
                                          <p:stCondLst>
                                            <p:cond delay="0"/>
                                          </p:stCondLst>
                                        </p:cTn>
                                        <p:tgtEl>
                                          <p:spTgt spid="59"/>
                                        </p:tgtEl>
                                        <p:attrNameLst>
                                          <p:attrName>r</p:attrName>
                                        </p:attrNameLst>
                                      </p:cBhvr>
                                    </p:animRot>
                                    <p:animRot by="-240000">
                                      <p:cBhvr>
                                        <p:cTn id="103" dur="400" fill="hold">
                                          <p:stCondLst>
                                            <p:cond delay="400"/>
                                          </p:stCondLst>
                                        </p:cTn>
                                        <p:tgtEl>
                                          <p:spTgt spid="59"/>
                                        </p:tgtEl>
                                        <p:attrNameLst>
                                          <p:attrName>r</p:attrName>
                                        </p:attrNameLst>
                                      </p:cBhvr>
                                    </p:animRot>
                                    <p:animRot by="240000">
                                      <p:cBhvr>
                                        <p:cTn id="104" dur="400" fill="hold">
                                          <p:stCondLst>
                                            <p:cond delay="800"/>
                                          </p:stCondLst>
                                        </p:cTn>
                                        <p:tgtEl>
                                          <p:spTgt spid="59"/>
                                        </p:tgtEl>
                                        <p:attrNameLst>
                                          <p:attrName>r</p:attrName>
                                        </p:attrNameLst>
                                      </p:cBhvr>
                                    </p:animRot>
                                    <p:animRot by="-240000">
                                      <p:cBhvr>
                                        <p:cTn id="105" dur="400" fill="hold">
                                          <p:stCondLst>
                                            <p:cond delay="1200"/>
                                          </p:stCondLst>
                                        </p:cTn>
                                        <p:tgtEl>
                                          <p:spTgt spid="59"/>
                                        </p:tgtEl>
                                        <p:attrNameLst>
                                          <p:attrName>r</p:attrName>
                                        </p:attrNameLst>
                                      </p:cBhvr>
                                    </p:animRot>
                                    <p:animRot by="120000">
                                      <p:cBhvr>
                                        <p:cTn id="106" dur="400" fill="hold">
                                          <p:stCondLst>
                                            <p:cond delay="1600"/>
                                          </p:stCondLst>
                                        </p:cTn>
                                        <p:tgtEl>
                                          <p:spTgt spid="59"/>
                                        </p:tgtEl>
                                        <p:attrNameLst>
                                          <p:attrName>r</p:attrName>
                                        </p:attrNameLst>
                                      </p:cBhvr>
                                    </p:animRot>
                                  </p:childTnLst>
                                </p:cTn>
                              </p:par>
                              <p:par>
                                <p:cTn id="107" presetID="32" presetClass="emph" presetSubtype="0" repeatCount="5000" fill="hold" nodeType="withEffect">
                                  <p:stCondLst>
                                    <p:cond delay="0"/>
                                  </p:stCondLst>
                                  <p:childTnLst>
                                    <p:animRot by="120000">
                                      <p:cBhvr>
                                        <p:cTn id="108" dur="200" fill="hold">
                                          <p:stCondLst>
                                            <p:cond delay="0"/>
                                          </p:stCondLst>
                                        </p:cTn>
                                        <p:tgtEl>
                                          <p:spTgt spid="60"/>
                                        </p:tgtEl>
                                        <p:attrNameLst>
                                          <p:attrName>r</p:attrName>
                                        </p:attrNameLst>
                                      </p:cBhvr>
                                    </p:animRot>
                                    <p:animRot by="-240000">
                                      <p:cBhvr>
                                        <p:cTn id="109" dur="400" fill="hold">
                                          <p:stCondLst>
                                            <p:cond delay="400"/>
                                          </p:stCondLst>
                                        </p:cTn>
                                        <p:tgtEl>
                                          <p:spTgt spid="60"/>
                                        </p:tgtEl>
                                        <p:attrNameLst>
                                          <p:attrName>r</p:attrName>
                                        </p:attrNameLst>
                                      </p:cBhvr>
                                    </p:animRot>
                                    <p:animRot by="240000">
                                      <p:cBhvr>
                                        <p:cTn id="110" dur="400" fill="hold">
                                          <p:stCondLst>
                                            <p:cond delay="800"/>
                                          </p:stCondLst>
                                        </p:cTn>
                                        <p:tgtEl>
                                          <p:spTgt spid="60"/>
                                        </p:tgtEl>
                                        <p:attrNameLst>
                                          <p:attrName>r</p:attrName>
                                        </p:attrNameLst>
                                      </p:cBhvr>
                                    </p:animRot>
                                    <p:animRot by="-240000">
                                      <p:cBhvr>
                                        <p:cTn id="111" dur="400" fill="hold">
                                          <p:stCondLst>
                                            <p:cond delay="1200"/>
                                          </p:stCondLst>
                                        </p:cTn>
                                        <p:tgtEl>
                                          <p:spTgt spid="60"/>
                                        </p:tgtEl>
                                        <p:attrNameLst>
                                          <p:attrName>r</p:attrName>
                                        </p:attrNameLst>
                                      </p:cBhvr>
                                    </p:animRot>
                                    <p:animRot by="120000">
                                      <p:cBhvr>
                                        <p:cTn id="112" dur="400" fill="hold">
                                          <p:stCondLst>
                                            <p:cond delay="1600"/>
                                          </p:stCondLst>
                                        </p:cTn>
                                        <p:tgtEl>
                                          <p:spTgt spid="60"/>
                                        </p:tgtEl>
                                        <p:attrNameLst>
                                          <p:attrName>r</p:attrName>
                                        </p:attrNameLst>
                                      </p:cBhvr>
                                    </p:animRot>
                                  </p:childTnLst>
                                </p:cTn>
                              </p:par>
                              <p:par>
                                <p:cTn id="113" presetID="32" presetClass="emph" presetSubtype="0" repeatCount="5000" fill="hold" nodeType="withEffect">
                                  <p:stCondLst>
                                    <p:cond delay="0"/>
                                  </p:stCondLst>
                                  <p:childTnLst>
                                    <p:animRot by="120000">
                                      <p:cBhvr>
                                        <p:cTn id="114" dur="200" fill="hold">
                                          <p:stCondLst>
                                            <p:cond delay="0"/>
                                          </p:stCondLst>
                                        </p:cTn>
                                        <p:tgtEl>
                                          <p:spTgt spid="61"/>
                                        </p:tgtEl>
                                        <p:attrNameLst>
                                          <p:attrName>r</p:attrName>
                                        </p:attrNameLst>
                                      </p:cBhvr>
                                    </p:animRot>
                                    <p:animRot by="-240000">
                                      <p:cBhvr>
                                        <p:cTn id="115" dur="400" fill="hold">
                                          <p:stCondLst>
                                            <p:cond delay="400"/>
                                          </p:stCondLst>
                                        </p:cTn>
                                        <p:tgtEl>
                                          <p:spTgt spid="61"/>
                                        </p:tgtEl>
                                        <p:attrNameLst>
                                          <p:attrName>r</p:attrName>
                                        </p:attrNameLst>
                                      </p:cBhvr>
                                    </p:animRot>
                                    <p:animRot by="240000">
                                      <p:cBhvr>
                                        <p:cTn id="116" dur="400" fill="hold">
                                          <p:stCondLst>
                                            <p:cond delay="800"/>
                                          </p:stCondLst>
                                        </p:cTn>
                                        <p:tgtEl>
                                          <p:spTgt spid="61"/>
                                        </p:tgtEl>
                                        <p:attrNameLst>
                                          <p:attrName>r</p:attrName>
                                        </p:attrNameLst>
                                      </p:cBhvr>
                                    </p:animRot>
                                    <p:animRot by="-240000">
                                      <p:cBhvr>
                                        <p:cTn id="117" dur="400" fill="hold">
                                          <p:stCondLst>
                                            <p:cond delay="1200"/>
                                          </p:stCondLst>
                                        </p:cTn>
                                        <p:tgtEl>
                                          <p:spTgt spid="61"/>
                                        </p:tgtEl>
                                        <p:attrNameLst>
                                          <p:attrName>r</p:attrName>
                                        </p:attrNameLst>
                                      </p:cBhvr>
                                    </p:animRot>
                                    <p:animRot by="120000">
                                      <p:cBhvr>
                                        <p:cTn id="118" dur="400" fill="hold">
                                          <p:stCondLst>
                                            <p:cond delay="1600"/>
                                          </p:stCondLst>
                                        </p:cTn>
                                        <p:tgtEl>
                                          <p:spTgt spid="61"/>
                                        </p:tgtEl>
                                        <p:attrNameLst>
                                          <p:attrName>r</p:attrName>
                                        </p:attrNameLst>
                                      </p:cBhvr>
                                    </p:animRot>
                                  </p:childTnLst>
                                </p:cTn>
                              </p:par>
                              <p:par>
                                <p:cTn id="119" presetID="32" presetClass="emph" presetSubtype="0" repeatCount="5000" fill="hold" nodeType="withEffect">
                                  <p:stCondLst>
                                    <p:cond delay="0"/>
                                  </p:stCondLst>
                                  <p:childTnLst>
                                    <p:animRot by="120000">
                                      <p:cBhvr>
                                        <p:cTn id="120" dur="200" fill="hold">
                                          <p:stCondLst>
                                            <p:cond delay="0"/>
                                          </p:stCondLst>
                                        </p:cTn>
                                        <p:tgtEl>
                                          <p:spTgt spid="62"/>
                                        </p:tgtEl>
                                        <p:attrNameLst>
                                          <p:attrName>r</p:attrName>
                                        </p:attrNameLst>
                                      </p:cBhvr>
                                    </p:animRot>
                                    <p:animRot by="-240000">
                                      <p:cBhvr>
                                        <p:cTn id="121" dur="400" fill="hold">
                                          <p:stCondLst>
                                            <p:cond delay="400"/>
                                          </p:stCondLst>
                                        </p:cTn>
                                        <p:tgtEl>
                                          <p:spTgt spid="62"/>
                                        </p:tgtEl>
                                        <p:attrNameLst>
                                          <p:attrName>r</p:attrName>
                                        </p:attrNameLst>
                                      </p:cBhvr>
                                    </p:animRot>
                                    <p:animRot by="240000">
                                      <p:cBhvr>
                                        <p:cTn id="122" dur="400" fill="hold">
                                          <p:stCondLst>
                                            <p:cond delay="800"/>
                                          </p:stCondLst>
                                        </p:cTn>
                                        <p:tgtEl>
                                          <p:spTgt spid="62"/>
                                        </p:tgtEl>
                                        <p:attrNameLst>
                                          <p:attrName>r</p:attrName>
                                        </p:attrNameLst>
                                      </p:cBhvr>
                                    </p:animRot>
                                    <p:animRot by="-240000">
                                      <p:cBhvr>
                                        <p:cTn id="123" dur="400" fill="hold">
                                          <p:stCondLst>
                                            <p:cond delay="1200"/>
                                          </p:stCondLst>
                                        </p:cTn>
                                        <p:tgtEl>
                                          <p:spTgt spid="62"/>
                                        </p:tgtEl>
                                        <p:attrNameLst>
                                          <p:attrName>r</p:attrName>
                                        </p:attrNameLst>
                                      </p:cBhvr>
                                    </p:animRot>
                                    <p:animRot by="120000">
                                      <p:cBhvr>
                                        <p:cTn id="124" dur="400" fill="hold">
                                          <p:stCondLst>
                                            <p:cond delay="1600"/>
                                          </p:stCondLst>
                                        </p:cTn>
                                        <p:tgtEl>
                                          <p:spTgt spid="62"/>
                                        </p:tgtEl>
                                        <p:attrNameLst>
                                          <p:attrName>r</p:attrName>
                                        </p:attrNameLst>
                                      </p:cBhvr>
                                    </p:animRot>
                                  </p:childTnLst>
                                </p:cTn>
                              </p:par>
                              <p:par>
                                <p:cTn id="125" presetID="32" presetClass="emph" presetSubtype="0" repeatCount="5000" fill="hold" nodeType="withEffect">
                                  <p:stCondLst>
                                    <p:cond delay="0"/>
                                  </p:stCondLst>
                                  <p:childTnLst>
                                    <p:animRot by="120000">
                                      <p:cBhvr>
                                        <p:cTn id="126" dur="200" fill="hold">
                                          <p:stCondLst>
                                            <p:cond delay="0"/>
                                          </p:stCondLst>
                                        </p:cTn>
                                        <p:tgtEl>
                                          <p:spTgt spid="63"/>
                                        </p:tgtEl>
                                        <p:attrNameLst>
                                          <p:attrName>r</p:attrName>
                                        </p:attrNameLst>
                                      </p:cBhvr>
                                    </p:animRot>
                                    <p:animRot by="-240000">
                                      <p:cBhvr>
                                        <p:cTn id="127" dur="400" fill="hold">
                                          <p:stCondLst>
                                            <p:cond delay="400"/>
                                          </p:stCondLst>
                                        </p:cTn>
                                        <p:tgtEl>
                                          <p:spTgt spid="63"/>
                                        </p:tgtEl>
                                        <p:attrNameLst>
                                          <p:attrName>r</p:attrName>
                                        </p:attrNameLst>
                                      </p:cBhvr>
                                    </p:animRot>
                                    <p:animRot by="240000">
                                      <p:cBhvr>
                                        <p:cTn id="128" dur="400" fill="hold">
                                          <p:stCondLst>
                                            <p:cond delay="800"/>
                                          </p:stCondLst>
                                        </p:cTn>
                                        <p:tgtEl>
                                          <p:spTgt spid="63"/>
                                        </p:tgtEl>
                                        <p:attrNameLst>
                                          <p:attrName>r</p:attrName>
                                        </p:attrNameLst>
                                      </p:cBhvr>
                                    </p:animRot>
                                    <p:animRot by="-240000">
                                      <p:cBhvr>
                                        <p:cTn id="129" dur="400" fill="hold">
                                          <p:stCondLst>
                                            <p:cond delay="1200"/>
                                          </p:stCondLst>
                                        </p:cTn>
                                        <p:tgtEl>
                                          <p:spTgt spid="63"/>
                                        </p:tgtEl>
                                        <p:attrNameLst>
                                          <p:attrName>r</p:attrName>
                                        </p:attrNameLst>
                                      </p:cBhvr>
                                    </p:animRot>
                                    <p:animRot by="120000">
                                      <p:cBhvr>
                                        <p:cTn id="130" dur="400" fill="hold">
                                          <p:stCondLst>
                                            <p:cond delay="1600"/>
                                          </p:stCondLst>
                                        </p:cTn>
                                        <p:tgtEl>
                                          <p:spTgt spid="63"/>
                                        </p:tgtEl>
                                        <p:attrNameLst>
                                          <p:attrName>r</p:attrName>
                                        </p:attrNameLst>
                                      </p:cBhvr>
                                    </p:animRot>
                                  </p:childTnLst>
                                </p:cTn>
                              </p:par>
                            </p:childTnLst>
                          </p:cTn>
                        </p:par>
                      </p:childTnLst>
                    </p:cTn>
                  </p:par>
                  <p:par>
                    <p:cTn id="131" fill="hold">
                      <p:stCondLst>
                        <p:cond delay="indefinite"/>
                      </p:stCondLst>
                      <p:childTnLst>
                        <p:par>
                          <p:cTn id="132" fill="hold">
                            <p:stCondLst>
                              <p:cond delay="0"/>
                            </p:stCondLst>
                            <p:childTnLst>
                              <p:par>
                                <p:cTn id="133" presetID="45" presetClass="entr" presetSubtype="0" fill="hold" nodeType="clickEffect">
                                  <p:stCondLst>
                                    <p:cond delay="0"/>
                                  </p:stCondLst>
                                  <p:childTnLst>
                                    <p:set>
                                      <p:cBhvr>
                                        <p:cTn id="134" dur="1" fill="hold">
                                          <p:stCondLst>
                                            <p:cond delay="0"/>
                                          </p:stCondLst>
                                        </p:cTn>
                                        <p:tgtEl>
                                          <p:spTgt spid="13"/>
                                        </p:tgtEl>
                                        <p:attrNameLst>
                                          <p:attrName>style.visibility</p:attrName>
                                        </p:attrNameLst>
                                      </p:cBhvr>
                                      <p:to>
                                        <p:strVal val="visible"/>
                                      </p:to>
                                    </p:set>
                                    <p:animEffect transition="in" filter="fade">
                                      <p:cBhvr>
                                        <p:cTn id="135" dur="2000"/>
                                        <p:tgtEl>
                                          <p:spTgt spid="13"/>
                                        </p:tgtEl>
                                      </p:cBhvr>
                                    </p:animEffect>
                                    <p:anim calcmode="lin" valueType="num">
                                      <p:cBhvr>
                                        <p:cTn id="136" dur="2000" fill="hold"/>
                                        <p:tgtEl>
                                          <p:spTgt spid="13"/>
                                        </p:tgtEl>
                                        <p:attrNameLst>
                                          <p:attrName>ppt_w</p:attrName>
                                        </p:attrNameLst>
                                      </p:cBhvr>
                                      <p:tavLst>
                                        <p:tav tm="0" fmla="#ppt_w*sin(2.5*pi*$)">
                                          <p:val>
                                            <p:fltVal val="0"/>
                                          </p:val>
                                        </p:tav>
                                        <p:tav tm="100000">
                                          <p:val>
                                            <p:fltVal val="1"/>
                                          </p:val>
                                        </p:tav>
                                      </p:tavLst>
                                    </p:anim>
                                    <p:anim calcmode="lin" valueType="num">
                                      <p:cBhvr>
                                        <p:cTn id="13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nodeType="clickEffect">
                                  <p:stCondLst>
                                    <p:cond delay="0"/>
                                  </p:stCondLst>
                                  <p:childTnLst>
                                    <p:set>
                                      <p:cBhvr>
                                        <p:cTn id="141" dur="1" fill="hold">
                                          <p:stCondLst>
                                            <p:cond delay="0"/>
                                          </p:stCondLst>
                                        </p:cTn>
                                        <p:tgtEl>
                                          <p:spTgt spid="4"/>
                                        </p:tgtEl>
                                        <p:attrNameLst>
                                          <p:attrName>style.visibility</p:attrName>
                                        </p:attrNameLst>
                                      </p:cBhvr>
                                      <p:to>
                                        <p:strVal val="visible"/>
                                      </p:to>
                                    </p:set>
                                    <p:anim calcmode="lin" valueType="num">
                                      <p:cBhvr additive="base">
                                        <p:cTn id="142" dur="500" fill="hold"/>
                                        <p:tgtEl>
                                          <p:spTgt spid="4"/>
                                        </p:tgtEl>
                                        <p:attrNameLst>
                                          <p:attrName>ppt_x</p:attrName>
                                        </p:attrNameLst>
                                      </p:cBhvr>
                                      <p:tavLst>
                                        <p:tav tm="0">
                                          <p:val>
                                            <p:strVal val="#ppt_x"/>
                                          </p:val>
                                        </p:tav>
                                        <p:tav tm="100000">
                                          <p:val>
                                            <p:strVal val="#ppt_x"/>
                                          </p:val>
                                        </p:tav>
                                      </p:tavLst>
                                    </p:anim>
                                    <p:anim calcmode="lin" valueType="num">
                                      <p:cBhvr additive="base">
                                        <p:cTn id="143" dur="500" fill="hold"/>
                                        <p:tgtEl>
                                          <p:spTgt spid="4"/>
                                        </p:tgtEl>
                                        <p:attrNameLst>
                                          <p:attrName>ppt_y</p:attrName>
                                        </p:attrNameLst>
                                      </p:cBhvr>
                                      <p:tavLst>
                                        <p:tav tm="0">
                                          <p:val>
                                            <p:strVal val="1+#ppt_h/2"/>
                                          </p:val>
                                        </p:tav>
                                        <p:tav tm="100000">
                                          <p:val>
                                            <p:strVal val="#ppt_y"/>
                                          </p:val>
                                        </p:tav>
                                      </p:tavLst>
                                    </p:anim>
                                  </p:childTnLst>
                                </p:cTn>
                              </p:par>
                              <p:par>
                                <p:cTn id="144" presetID="31" presetClass="entr" presetSubtype="0" fill="hold" nodeType="withEffect">
                                  <p:stCondLst>
                                    <p:cond delay="0"/>
                                  </p:stCondLst>
                                  <p:childTnLst>
                                    <p:set>
                                      <p:cBhvr>
                                        <p:cTn id="145" dur="1" fill="hold">
                                          <p:stCondLst>
                                            <p:cond delay="0"/>
                                          </p:stCondLst>
                                        </p:cTn>
                                        <p:tgtEl>
                                          <p:spTgt spid="18"/>
                                        </p:tgtEl>
                                        <p:attrNameLst>
                                          <p:attrName>style.visibility</p:attrName>
                                        </p:attrNameLst>
                                      </p:cBhvr>
                                      <p:to>
                                        <p:strVal val="visible"/>
                                      </p:to>
                                    </p:set>
                                    <p:anim calcmode="lin" valueType="num">
                                      <p:cBhvr>
                                        <p:cTn id="146" dur="1000" fill="hold"/>
                                        <p:tgtEl>
                                          <p:spTgt spid="18"/>
                                        </p:tgtEl>
                                        <p:attrNameLst>
                                          <p:attrName>ppt_w</p:attrName>
                                        </p:attrNameLst>
                                      </p:cBhvr>
                                      <p:tavLst>
                                        <p:tav tm="0">
                                          <p:val>
                                            <p:fltVal val="0"/>
                                          </p:val>
                                        </p:tav>
                                        <p:tav tm="100000">
                                          <p:val>
                                            <p:strVal val="#ppt_w"/>
                                          </p:val>
                                        </p:tav>
                                      </p:tavLst>
                                    </p:anim>
                                    <p:anim calcmode="lin" valueType="num">
                                      <p:cBhvr>
                                        <p:cTn id="147" dur="1000" fill="hold"/>
                                        <p:tgtEl>
                                          <p:spTgt spid="18"/>
                                        </p:tgtEl>
                                        <p:attrNameLst>
                                          <p:attrName>ppt_h</p:attrName>
                                        </p:attrNameLst>
                                      </p:cBhvr>
                                      <p:tavLst>
                                        <p:tav tm="0">
                                          <p:val>
                                            <p:fltVal val="0"/>
                                          </p:val>
                                        </p:tav>
                                        <p:tav tm="100000">
                                          <p:val>
                                            <p:strVal val="#ppt_h"/>
                                          </p:val>
                                        </p:tav>
                                      </p:tavLst>
                                    </p:anim>
                                    <p:anim calcmode="lin" valueType="num">
                                      <p:cBhvr>
                                        <p:cTn id="148" dur="1000" fill="hold"/>
                                        <p:tgtEl>
                                          <p:spTgt spid="18"/>
                                        </p:tgtEl>
                                        <p:attrNameLst>
                                          <p:attrName>style.rotation</p:attrName>
                                        </p:attrNameLst>
                                      </p:cBhvr>
                                      <p:tavLst>
                                        <p:tav tm="0">
                                          <p:val>
                                            <p:fltVal val="90"/>
                                          </p:val>
                                        </p:tav>
                                        <p:tav tm="100000">
                                          <p:val>
                                            <p:fltVal val="0"/>
                                          </p:val>
                                        </p:tav>
                                      </p:tavLst>
                                    </p:anim>
                                    <p:animEffect transition="in" filter="fade">
                                      <p:cBhvr>
                                        <p:cTn id="149" dur="1000"/>
                                        <p:tgtEl>
                                          <p:spTgt spid="18"/>
                                        </p:tgtEl>
                                      </p:cBhvr>
                                    </p:animEffect>
                                  </p:childTnLst>
                                </p:cTn>
                              </p:par>
                              <p:par>
                                <p:cTn id="150" presetID="31" presetClass="entr" presetSubtype="0" fill="hold" nodeType="withEffect">
                                  <p:stCondLst>
                                    <p:cond delay="0"/>
                                  </p:stCondLst>
                                  <p:childTnLst>
                                    <p:set>
                                      <p:cBhvr>
                                        <p:cTn id="151" dur="1" fill="hold">
                                          <p:stCondLst>
                                            <p:cond delay="0"/>
                                          </p:stCondLst>
                                        </p:cTn>
                                        <p:tgtEl>
                                          <p:spTgt spid="22"/>
                                        </p:tgtEl>
                                        <p:attrNameLst>
                                          <p:attrName>style.visibility</p:attrName>
                                        </p:attrNameLst>
                                      </p:cBhvr>
                                      <p:to>
                                        <p:strVal val="visible"/>
                                      </p:to>
                                    </p:set>
                                    <p:anim calcmode="lin" valueType="num">
                                      <p:cBhvr>
                                        <p:cTn id="152" dur="1000" fill="hold"/>
                                        <p:tgtEl>
                                          <p:spTgt spid="22"/>
                                        </p:tgtEl>
                                        <p:attrNameLst>
                                          <p:attrName>ppt_w</p:attrName>
                                        </p:attrNameLst>
                                      </p:cBhvr>
                                      <p:tavLst>
                                        <p:tav tm="0">
                                          <p:val>
                                            <p:fltVal val="0"/>
                                          </p:val>
                                        </p:tav>
                                        <p:tav tm="100000">
                                          <p:val>
                                            <p:strVal val="#ppt_w"/>
                                          </p:val>
                                        </p:tav>
                                      </p:tavLst>
                                    </p:anim>
                                    <p:anim calcmode="lin" valueType="num">
                                      <p:cBhvr>
                                        <p:cTn id="153" dur="1000" fill="hold"/>
                                        <p:tgtEl>
                                          <p:spTgt spid="22"/>
                                        </p:tgtEl>
                                        <p:attrNameLst>
                                          <p:attrName>ppt_h</p:attrName>
                                        </p:attrNameLst>
                                      </p:cBhvr>
                                      <p:tavLst>
                                        <p:tav tm="0">
                                          <p:val>
                                            <p:fltVal val="0"/>
                                          </p:val>
                                        </p:tav>
                                        <p:tav tm="100000">
                                          <p:val>
                                            <p:strVal val="#ppt_h"/>
                                          </p:val>
                                        </p:tav>
                                      </p:tavLst>
                                    </p:anim>
                                    <p:anim calcmode="lin" valueType="num">
                                      <p:cBhvr>
                                        <p:cTn id="154" dur="1000" fill="hold"/>
                                        <p:tgtEl>
                                          <p:spTgt spid="22"/>
                                        </p:tgtEl>
                                        <p:attrNameLst>
                                          <p:attrName>style.rotation</p:attrName>
                                        </p:attrNameLst>
                                      </p:cBhvr>
                                      <p:tavLst>
                                        <p:tav tm="0">
                                          <p:val>
                                            <p:fltVal val="90"/>
                                          </p:val>
                                        </p:tav>
                                        <p:tav tm="100000">
                                          <p:val>
                                            <p:fltVal val="0"/>
                                          </p:val>
                                        </p:tav>
                                      </p:tavLst>
                                    </p:anim>
                                    <p:animEffect transition="in" filter="fade">
                                      <p:cBhvr>
                                        <p:cTn id="15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xmlns="" id="{05AE0EE3-3FF0-4AF9-BECE-AEE35EAFECDC}"/>
              </a:ext>
            </a:extLst>
          </p:cNvPr>
          <p:cNvSpPr/>
          <p:nvPr/>
        </p:nvSpPr>
        <p:spPr>
          <a:xfrm flipH="1">
            <a:off x="-1620777" y="4463545"/>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Map&#10;&#10;Description automatically generated">
            <a:extLst>
              <a:ext uri="{FF2B5EF4-FFF2-40B4-BE49-F238E27FC236}">
                <a16:creationId xmlns:a16="http://schemas.microsoft.com/office/drawing/2014/main" xmlns="" id="{482F3D41-CFFC-4859-8829-26011EED0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8" y="-698816"/>
            <a:ext cx="5456604" cy="5429487"/>
          </a:xfrm>
          <a:prstGeom prst="rect">
            <a:avLst/>
          </a:prstGeom>
        </p:spPr>
      </p:pic>
      <p:sp>
        <p:nvSpPr>
          <p:cNvPr id="6" name="Freeform: Shape 5">
            <a:extLst>
              <a:ext uri="{FF2B5EF4-FFF2-40B4-BE49-F238E27FC236}">
                <a16:creationId xmlns:a16="http://schemas.microsoft.com/office/drawing/2014/main" xmlns="" id="{2E5D7659-DF73-425F-ADB8-A542E2712946}"/>
              </a:ext>
            </a:extLst>
          </p:cNvPr>
          <p:cNvSpPr/>
          <p:nvPr/>
        </p:nvSpPr>
        <p:spPr>
          <a:xfrm flipH="1">
            <a:off x="5420712" y="297026"/>
            <a:ext cx="5933088" cy="6195849"/>
          </a:xfrm>
          <a:custGeom>
            <a:avLst/>
            <a:gdLst>
              <a:gd name="connsiteX0" fmla="*/ 291701 w 5707117"/>
              <a:gd name="connsiteY0" fmla="*/ 0 h 6195849"/>
              <a:gd name="connsiteX1" fmla="*/ 5707117 w 5707117"/>
              <a:gd name="connsiteY1" fmla="*/ 0 h 6195849"/>
              <a:gd name="connsiteX2" fmla="*/ 5707117 w 5707117"/>
              <a:gd name="connsiteY2" fmla="*/ 6195849 h 6195849"/>
              <a:gd name="connsiteX3" fmla="*/ 291701 w 5707117"/>
              <a:gd name="connsiteY3" fmla="*/ 6195849 h 6195849"/>
              <a:gd name="connsiteX4" fmla="*/ 0 w 5707117"/>
              <a:gd name="connsiteY4" fmla="*/ 5904148 h 6195849"/>
              <a:gd name="connsiteX5" fmla="*/ 0 w 5707117"/>
              <a:gd name="connsiteY5" fmla="*/ 291701 h 6195849"/>
              <a:gd name="connsiteX6" fmla="*/ 291701 w 5707117"/>
              <a:gd name="connsiteY6" fmla="*/ 0 h 619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7117" h="6195849">
                <a:moveTo>
                  <a:pt x="291701" y="0"/>
                </a:moveTo>
                <a:lnTo>
                  <a:pt x="5707117" y="0"/>
                </a:lnTo>
                <a:lnTo>
                  <a:pt x="5707117" y="6195849"/>
                </a:lnTo>
                <a:lnTo>
                  <a:pt x="291701" y="6195849"/>
                </a:lnTo>
                <a:cubicBezTo>
                  <a:pt x="130599" y="6195849"/>
                  <a:pt x="0" y="6065250"/>
                  <a:pt x="0" y="5904148"/>
                </a:cubicBezTo>
                <a:lnTo>
                  <a:pt x="0" y="291701"/>
                </a:lnTo>
                <a:cubicBezTo>
                  <a:pt x="0" y="130599"/>
                  <a:pt x="130599" y="0"/>
                  <a:pt x="291701" y="0"/>
                </a:cubicBezTo>
                <a:close/>
              </a:path>
            </a:pathLst>
          </a:custGeom>
          <a:solidFill>
            <a:srgbClr val="32C6D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xmlns="" id="{CBF11C08-534F-4F43-818A-62761B2C2AF4}"/>
              </a:ext>
            </a:extLst>
          </p:cNvPr>
          <p:cNvSpPr/>
          <p:nvPr/>
        </p:nvSpPr>
        <p:spPr>
          <a:xfrm flipH="1">
            <a:off x="5762296" y="570787"/>
            <a:ext cx="5365531" cy="5648327"/>
          </a:xfrm>
          <a:custGeom>
            <a:avLst/>
            <a:gdLst>
              <a:gd name="connsiteX0" fmla="*/ 265923 w 5365531"/>
              <a:gd name="connsiteY0" fmla="*/ 0 h 5648327"/>
              <a:gd name="connsiteX1" fmla="*/ 5365531 w 5365531"/>
              <a:gd name="connsiteY1" fmla="*/ 0 h 5648327"/>
              <a:gd name="connsiteX2" fmla="*/ 5365531 w 5365531"/>
              <a:gd name="connsiteY2" fmla="*/ 5648327 h 5648327"/>
              <a:gd name="connsiteX3" fmla="*/ 265923 w 5365531"/>
              <a:gd name="connsiteY3" fmla="*/ 5648327 h 5648327"/>
              <a:gd name="connsiteX4" fmla="*/ 0 w 5365531"/>
              <a:gd name="connsiteY4" fmla="*/ 5382404 h 5648327"/>
              <a:gd name="connsiteX5" fmla="*/ 0 w 5365531"/>
              <a:gd name="connsiteY5" fmla="*/ 265923 h 5648327"/>
              <a:gd name="connsiteX6" fmla="*/ 265923 w 5365531"/>
              <a:gd name="connsiteY6" fmla="*/ 0 h 564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5531" h="5648327">
                <a:moveTo>
                  <a:pt x="265923" y="0"/>
                </a:moveTo>
                <a:lnTo>
                  <a:pt x="5365531" y="0"/>
                </a:lnTo>
                <a:lnTo>
                  <a:pt x="5365531" y="5648327"/>
                </a:lnTo>
                <a:lnTo>
                  <a:pt x="265923" y="5648327"/>
                </a:lnTo>
                <a:cubicBezTo>
                  <a:pt x="119058" y="5648327"/>
                  <a:pt x="0" y="5529269"/>
                  <a:pt x="0" y="5382404"/>
                </a:cubicBezTo>
                <a:lnTo>
                  <a:pt x="0" y="265923"/>
                </a:lnTo>
                <a:cubicBezTo>
                  <a:pt x="0" y="119058"/>
                  <a:pt x="119058" y="0"/>
                  <a:pt x="265923" y="0"/>
                </a:cubicBezTo>
                <a:close/>
              </a:path>
            </a:pathLst>
          </a:custGeom>
          <a:solidFill>
            <a:srgbClr val="32C6D4"/>
          </a:solidFill>
          <a:ln w="38100">
            <a:solidFill>
              <a:srgbClr val="1E8792"/>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xmlns="" id="{EB7B8855-F609-449E-96CE-161A91BD52A3}"/>
              </a:ext>
            </a:extLst>
          </p:cNvPr>
          <p:cNvGrpSpPr/>
          <p:nvPr/>
        </p:nvGrpSpPr>
        <p:grpSpPr>
          <a:xfrm>
            <a:off x="5383547" y="3554843"/>
            <a:ext cx="2741412" cy="2938032"/>
            <a:chOff x="5393595" y="3554843"/>
            <a:chExt cx="2741412" cy="2938032"/>
          </a:xfrm>
          <a:solidFill>
            <a:srgbClr val="5DD1DD">
              <a:alpha val="83922"/>
            </a:srgbClr>
          </a:solidFill>
        </p:grpSpPr>
        <p:sp>
          <p:nvSpPr>
            <p:cNvPr id="9" name="Right Triangle 9">
              <a:extLst>
                <a:ext uri="{FF2B5EF4-FFF2-40B4-BE49-F238E27FC236}">
                  <a16:creationId xmlns:a16="http://schemas.microsoft.com/office/drawing/2014/main" xmlns="" id="{88C9ADEE-B09C-4E5B-9618-5505459AFA45}"/>
                </a:ext>
              </a:extLst>
            </p:cNvPr>
            <p:cNvSpPr/>
            <p:nvPr/>
          </p:nvSpPr>
          <p:spPr>
            <a:xfrm>
              <a:off x="5407009" y="3554843"/>
              <a:ext cx="2727998" cy="2938032"/>
            </a:xfrm>
            <a:custGeom>
              <a:avLst/>
              <a:gdLst>
                <a:gd name="connsiteX0" fmla="*/ 0 w 2711669"/>
                <a:gd name="connsiteY0" fmla="*/ 2929868 h 2929868"/>
                <a:gd name="connsiteX1" fmla="*/ 0 w 2711669"/>
                <a:gd name="connsiteY1" fmla="*/ 0 h 2929868"/>
                <a:gd name="connsiteX2" fmla="*/ 2711669 w 2711669"/>
                <a:gd name="connsiteY2" fmla="*/ 2929868 h 2929868"/>
                <a:gd name="connsiteX3" fmla="*/ 0 w 2711669"/>
                <a:gd name="connsiteY3" fmla="*/ 2929868 h 2929868"/>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Lst>
              <a:ahLst/>
              <a:cxnLst>
                <a:cxn ang="0">
                  <a:pos x="connsiteX0" y="connsiteY0"/>
                </a:cxn>
                <a:cxn ang="0">
                  <a:pos x="connsiteX1" y="connsiteY1"/>
                </a:cxn>
                <a:cxn ang="0">
                  <a:pos x="connsiteX2" y="connsiteY2"/>
                </a:cxn>
                <a:cxn ang="0">
                  <a:pos x="connsiteX3" y="connsiteY3"/>
                </a:cxn>
              </a:cxnLst>
              <a:rect l="l" t="t" r="r" b="b"/>
              <a:pathLst>
                <a:path w="2727998" h="2938032">
                  <a:moveTo>
                    <a:pt x="16329" y="2938032"/>
                  </a:moveTo>
                  <a:lnTo>
                    <a:pt x="0" y="0"/>
                  </a:lnTo>
                  <a:cubicBezTo>
                    <a:pt x="819525" y="2497901"/>
                    <a:pt x="2569779" y="1664774"/>
                    <a:pt x="2727998" y="2938032"/>
                  </a:cubicBezTo>
                  <a:lnTo>
                    <a:pt x="16329" y="29380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11">
              <a:extLst>
                <a:ext uri="{FF2B5EF4-FFF2-40B4-BE49-F238E27FC236}">
                  <a16:creationId xmlns:a16="http://schemas.microsoft.com/office/drawing/2014/main" xmlns="" id="{801EBD3A-750E-48D3-9379-985148C0A0EF}"/>
                </a:ext>
              </a:extLst>
            </p:cNvPr>
            <p:cNvSpPr/>
            <p:nvPr/>
          </p:nvSpPr>
          <p:spPr>
            <a:xfrm>
              <a:off x="5393595" y="4523013"/>
              <a:ext cx="2082266" cy="1969862"/>
            </a:xfrm>
            <a:custGeom>
              <a:avLst/>
              <a:gdLst>
                <a:gd name="connsiteX0" fmla="*/ 0 w 2041445"/>
                <a:gd name="connsiteY0" fmla="*/ 2027011 h 2027011"/>
                <a:gd name="connsiteX1" fmla="*/ 0 w 2041445"/>
                <a:gd name="connsiteY1" fmla="*/ 0 h 2027011"/>
                <a:gd name="connsiteX2" fmla="*/ 2041445 w 2041445"/>
                <a:gd name="connsiteY2" fmla="*/ 2027011 h 2027011"/>
                <a:gd name="connsiteX3" fmla="*/ 0 w 2041445"/>
                <a:gd name="connsiteY3" fmla="*/ 2027011 h 2027011"/>
                <a:gd name="connsiteX0" fmla="*/ 57150 w 2098595"/>
                <a:gd name="connsiteY0" fmla="*/ 1953533 h 1953533"/>
                <a:gd name="connsiteX1" fmla="*/ 0 w 2098595"/>
                <a:gd name="connsiteY1" fmla="*/ 0 h 1953533"/>
                <a:gd name="connsiteX2" fmla="*/ 2098595 w 2098595"/>
                <a:gd name="connsiteY2" fmla="*/ 1953533 h 1953533"/>
                <a:gd name="connsiteX3" fmla="*/ 57150 w 2098595"/>
                <a:gd name="connsiteY3" fmla="*/ 1953533 h 1953533"/>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Lst>
              <a:ahLst/>
              <a:cxnLst>
                <a:cxn ang="0">
                  <a:pos x="connsiteX0" y="connsiteY0"/>
                </a:cxn>
                <a:cxn ang="0">
                  <a:pos x="connsiteX1" y="connsiteY1"/>
                </a:cxn>
                <a:cxn ang="0">
                  <a:pos x="connsiteX2" y="connsiteY2"/>
                </a:cxn>
                <a:cxn ang="0">
                  <a:pos x="connsiteX3" y="connsiteY3"/>
                </a:cxn>
              </a:cxnLst>
              <a:rect l="l" t="t" r="r" b="b"/>
              <a:pathLst>
                <a:path w="2082266" h="1969862">
                  <a:moveTo>
                    <a:pt x="40821" y="1969862"/>
                  </a:moveTo>
                  <a:lnTo>
                    <a:pt x="0" y="0"/>
                  </a:lnTo>
                  <a:cubicBezTo>
                    <a:pt x="400175" y="1301599"/>
                    <a:pt x="1886199" y="1092805"/>
                    <a:pt x="2082266" y="1969862"/>
                  </a:cubicBezTo>
                  <a:lnTo>
                    <a:pt x="40821" y="1969862"/>
                  </a:lnTo>
                  <a:close/>
                </a:path>
              </a:pathLst>
            </a:custGeom>
            <a:solidFill>
              <a:srgbClr val="7CDAE4">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xmlns="" id="{35A8BB4F-1F2D-4010-9DDE-2FA47949552C}"/>
              </a:ext>
            </a:extLst>
          </p:cNvPr>
          <p:cNvGrpSpPr/>
          <p:nvPr/>
        </p:nvGrpSpPr>
        <p:grpSpPr>
          <a:xfrm flipV="1">
            <a:off x="5393595" y="297026"/>
            <a:ext cx="2741412" cy="2938032"/>
            <a:chOff x="5393595" y="3554843"/>
            <a:chExt cx="2741412" cy="2938032"/>
          </a:xfrm>
          <a:solidFill>
            <a:srgbClr val="5DD1DD">
              <a:alpha val="80000"/>
            </a:srgbClr>
          </a:solidFill>
        </p:grpSpPr>
        <p:sp>
          <p:nvSpPr>
            <p:cNvPr id="12" name="Right Triangle 9">
              <a:extLst>
                <a:ext uri="{FF2B5EF4-FFF2-40B4-BE49-F238E27FC236}">
                  <a16:creationId xmlns:a16="http://schemas.microsoft.com/office/drawing/2014/main" xmlns="" id="{651C75D2-CDF1-41BC-B39F-A843162C46EE}"/>
                </a:ext>
              </a:extLst>
            </p:cNvPr>
            <p:cNvSpPr/>
            <p:nvPr/>
          </p:nvSpPr>
          <p:spPr>
            <a:xfrm>
              <a:off x="5407009" y="3554843"/>
              <a:ext cx="2727998" cy="2938032"/>
            </a:xfrm>
            <a:custGeom>
              <a:avLst/>
              <a:gdLst>
                <a:gd name="connsiteX0" fmla="*/ 0 w 2711669"/>
                <a:gd name="connsiteY0" fmla="*/ 2929868 h 2929868"/>
                <a:gd name="connsiteX1" fmla="*/ 0 w 2711669"/>
                <a:gd name="connsiteY1" fmla="*/ 0 h 2929868"/>
                <a:gd name="connsiteX2" fmla="*/ 2711669 w 2711669"/>
                <a:gd name="connsiteY2" fmla="*/ 2929868 h 2929868"/>
                <a:gd name="connsiteX3" fmla="*/ 0 w 2711669"/>
                <a:gd name="connsiteY3" fmla="*/ 2929868 h 2929868"/>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 name="connsiteX0" fmla="*/ 16329 w 2727998"/>
                <a:gd name="connsiteY0" fmla="*/ 2938032 h 2938032"/>
                <a:gd name="connsiteX1" fmla="*/ 0 w 2727998"/>
                <a:gd name="connsiteY1" fmla="*/ 0 h 2938032"/>
                <a:gd name="connsiteX2" fmla="*/ 2727998 w 2727998"/>
                <a:gd name="connsiteY2" fmla="*/ 2938032 h 2938032"/>
                <a:gd name="connsiteX3" fmla="*/ 16329 w 2727998"/>
                <a:gd name="connsiteY3" fmla="*/ 2938032 h 2938032"/>
              </a:gdLst>
              <a:ahLst/>
              <a:cxnLst>
                <a:cxn ang="0">
                  <a:pos x="connsiteX0" y="connsiteY0"/>
                </a:cxn>
                <a:cxn ang="0">
                  <a:pos x="connsiteX1" y="connsiteY1"/>
                </a:cxn>
                <a:cxn ang="0">
                  <a:pos x="connsiteX2" y="connsiteY2"/>
                </a:cxn>
                <a:cxn ang="0">
                  <a:pos x="connsiteX3" y="connsiteY3"/>
                </a:cxn>
              </a:cxnLst>
              <a:rect l="l" t="t" r="r" b="b"/>
              <a:pathLst>
                <a:path w="2727998" h="2938032">
                  <a:moveTo>
                    <a:pt x="16329" y="2938032"/>
                  </a:moveTo>
                  <a:lnTo>
                    <a:pt x="0" y="0"/>
                  </a:lnTo>
                  <a:cubicBezTo>
                    <a:pt x="819525" y="2497901"/>
                    <a:pt x="2569779" y="1664774"/>
                    <a:pt x="2727998" y="2938032"/>
                  </a:cubicBezTo>
                  <a:lnTo>
                    <a:pt x="16329" y="29380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1">
              <a:extLst>
                <a:ext uri="{FF2B5EF4-FFF2-40B4-BE49-F238E27FC236}">
                  <a16:creationId xmlns:a16="http://schemas.microsoft.com/office/drawing/2014/main" xmlns="" id="{B47A5DC1-7280-4875-BC9F-3B6D6E25AA0D}"/>
                </a:ext>
              </a:extLst>
            </p:cNvPr>
            <p:cNvSpPr/>
            <p:nvPr/>
          </p:nvSpPr>
          <p:spPr>
            <a:xfrm>
              <a:off x="5393595" y="4523013"/>
              <a:ext cx="2082266" cy="1969862"/>
            </a:xfrm>
            <a:custGeom>
              <a:avLst/>
              <a:gdLst>
                <a:gd name="connsiteX0" fmla="*/ 0 w 2041445"/>
                <a:gd name="connsiteY0" fmla="*/ 2027011 h 2027011"/>
                <a:gd name="connsiteX1" fmla="*/ 0 w 2041445"/>
                <a:gd name="connsiteY1" fmla="*/ 0 h 2027011"/>
                <a:gd name="connsiteX2" fmla="*/ 2041445 w 2041445"/>
                <a:gd name="connsiteY2" fmla="*/ 2027011 h 2027011"/>
                <a:gd name="connsiteX3" fmla="*/ 0 w 2041445"/>
                <a:gd name="connsiteY3" fmla="*/ 2027011 h 2027011"/>
                <a:gd name="connsiteX0" fmla="*/ 57150 w 2098595"/>
                <a:gd name="connsiteY0" fmla="*/ 1953533 h 1953533"/>
                <a:gd name="connsiteX1" fmla="*/ 0 w 2098595"/>
                <a:gd name="connsiteY1" fmla="*/ 0 h 1953533"/>
                <a:gd name="connsiteX2" fmla="*/ 2098595 w 2098595"/>
                <a:gd name="connsiteY2" fmla="*/ 1953533 h 1953533"/>
                <a:gd name="connsiteX3" fmla="*/ 57150 w 2098595"/>
                <a:gd name="connsiteY3" fmla="*/ 1953533 h 1953533"/>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 name="connsiteX0" fmla="*/ 40821 w 2082266"/>
                <a:gd name="connsiteY0" fmla="*/ 1969862 h 1969862"/>
                <a:gd name="connsiteX1" fmla="*/ 0 w 2082266"/>
                <a:gd name="connsiteY1" fmla="*/ 0 h 1969862"/>
                <a:gd name="connsiteX2" fmla="*/ 2082266 w 2082266"/>
                <a:gd name="connsiteY2" fmla="*/ 1969862 h 1969862"/>
                <a:gd name="connsiteX3" fmla="*/ 40821 w 2082266"/>
                <a:gd name="connsiteY3" fmla="*/ 1969862 h 1969862"/>
              </a:gdLst>
              <a:ahLst/>
              <a:cxnLst>
                <a:cxn ang="0">
                  <a:pos x="connsiteX0" y="connsiteY0"/>
                </a:cxn>
                <a:cxn ang="0">
                  <a:pos x="connsiteX1" y="connsiteY1"/>
                </a:cxn>
                <a:cxn ang="0">
                  <a:pos x="connsiteX2" y="connsiteY2"/>
                </a:cxn>
                <a:cxn ang="0">
                  <a:pos x="connsiteX3" y="connsiteY3"/>
                </a:cxn>
              </a:cxnLst>
              <a:rect l="l" t="t" r="r" b="b"/>
              <a:pathLst>
                <a:path w="2082266" h="1969862">
                  <a:moveTo>
                    <a:pt x="40821" y="1969862"/>
                  </a:moveTo>
                  <a:lnTo>
                    <a:pt x="0" y="0"/>
                  </a:lnTo>
                  <a:cubicBezTo>
                    <a:pt x="400175" y="1301599"/>
                    <a:pt x="1886199" y="1092805"/>
                    <a:pt x="2082266" y="1969862"/>
                  </a:cubicBezTo>
                  <a:lnTo>
                    <a:pt x="40821" y="1969862"/>
                  </a:lnTo>
                  <a:close/>
                </a:path>
              </a:pathLst>
            </a:custGeom>
            <a:solidFill>
              <a:srgbClr val="7CDAE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Block Arc 14">
            <a:extLst>
              <a:ext uri="{FF2B5EF4-FFF2-40B4-BE49-F238E27FC236}">
                <a16:creationId xmlns:a16="http://schemas.microsoft.com/office/drawing/2014/main" xmlns="" id="{3E0C82EF-A738-4E98-8B8D-BBCE641E68ED}"/>
              </a:ext>
            </a:extLst>
          </p:cNvPr>
          <p:cNvSpPr/>
          <p:nvPr/>
        </p:nvSpPr>
        <p:spPr>
          <a:xfrm rot="16200000">
            <a:off x="5144071" y="653339"/>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6" name="Block Arc 15">
            <a:extLst>
              <a:ext uri="{FF2B5EF4-FFF2-40B4-BE49-F238E27FC236}">
                <a16:creationId xmlns:a16="http://schemas.microsoft.com/office/drawing/2014/main" xmlns="" id="{097F49E1-A7D1-487C-8478-AEF6D76A6BE9}"/>
              </a:ext>
            </a:extLst>
          </p:cNvPr>
          <p:cNvSpPr/>
          <p:nvPr/>
        </p:nvSpPr>
        <p:spPr>
          <a:xfrm rot="16200000">
            <a:off x="5139101" y="1301727"/>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7" name="Block Arc 16">
            <a:extLst>
              <a:ext uri="{FF2B5EF4-FFF2-40B4-BE49-F238E27FC236}">
                <a16:creationId xmlns:a16="http://schemas.microsoft.com/office/drawing/2014/main" xmlns="" id="{909DA3A5-7682-4264-9946-DA4695AB58B4}"/>
              </a:ext>
            </a:extLst>
          </p:cNvPr>
          <p:cNvSpPr/>
          <p:nvPr/>
        </p:nvSpPr>
        <p:spPr>
          <a:xfrm rot="16200000">
            <a:off x="5164050" y="1950115"/>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8" name="Block Arc 17">
            <a:extLst>
              <a:ext uri="{FF2B5EF4-FFF2-40B4-BE49-F238E27FC236}">
                <a16:creationId xmlns:a16="http://schemas.microsoft.com/office/drawing/2014/main" xmlns="" id="{51CFB04E-0612-445C-96EC-074FEF21F6B0}"/>
              </a:ext>
            </a:extLst>
          </p:cNvPr>
          <p:cNvSpPr/>
          <p:nvPr/>
        </p:nvSpPr>
        <p:spPr>
          <a:xfrm rot="16200000">
            <a:off x="5159311" y="2598503"/>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9" name="Block Arc 18">
            <a:extLst>
              <a:ext uri="{FF2B5EF4-FFF2-40B4-BE49-F238E27FC236}">
                <a16:creationId xmlns:a16="http://schemas.microsoft.com/office/drawing/2014/main" xmlns="" id="{3419BBB5-C618-4046-9082-A098256AA98B}"/>
              </a:ext>
            </a:extLst>
          </p:cNvPr>
          <p:cNvSpPr/>
          <p:nvPr/>
        </p:nvSpPr>
        <p:spPr>
          <a:xfrm rot="16200000">
            <a:off x="5154341" y="3246891"/>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 name="Block Arc 19">
            <a:extLst>
              <a:ext uri="{FF2B5EF4-FFF2-40B4-BE49-F238E27FC236}">
                <a16:creationId xmlns:a16="http://schemas.microsoft.com/office/drawing/2014/main" xmlns="" id="{0B38D70C-9CCD-4377-8C3C-C3144E68B522}"/>
              </a:ext>
            </a:extLst>
          </p:cNvPr>
          <p:cNvSpPr/>
          <p:nvPr/>
        </p:nvSpPr>
        <p:spPr>
          <a:xfrm rot="16200000">
            <a:off x="5179290" y="3895279"/>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4" name="Block Arc 23">
            <a:extLst>
              <a:ext uri="{FF2B5EF4-FFF2-40B4-BE49-F238E27FC236}">
                <a16:creationId xmlns:a16="http://schemas.microsoft.com/office/drawing/2014/main" xmlns="" id="{9090B607-02DE-48F5-A619-FEE387F64423}"/>
              </a:ext>
            </a:extLst>
          </p:cNvPr>
          <p:cNvSpPr/>
          <p:nvPr/>
        </p:nvSpPr>
        <p:spPr>
          <a:xfrm rot="16200000">
            <a:off x="5139045" y="4543668"/>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5" name="Block Arc 24">
            <a:extLst>
              <a:ext uri="{FF2B5EF4-FFF2-40B4-BE49-F238E27FC236}">
                <a16:creationId xmlns:a16="http://schemas.microsoft.com/office/drawing/2014/main" xmlns="" id="{A0E141F9-1273-44FF-83E0-79C804462F46}"/>
              </a:ext>
            </a:extLst>
          </p:cNvPr>
          <p:cNvSpPr/>
          <p:nvPr/>
        </p:nvSpPr>
        <p:spPr>
          <a:xfrm rot="16200000">
            <a:off x="5134075" y="5192057"/>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6" name="Block Arc 25">
            <a:extLst>
              <a:ext uri="{FF2B5EF4-FFF2-40B4-BE49-F238E27FC236}">
                <a16:creationId xmlns:a16="http://schemas.microsoft.com/office/drawing/2014/main" xmlns="" id="{BAE81FD4-69DF-4D94-88DB-17DD23EC0053}"/>
              </a:ext>
            </a:extLst>
          </p:cNvPr>
          <p:cNvSpPr/>
          <p:nvPr/>
        </p:nvSpPr>
        <p:spPr>
          <a:xfrm rot="16200000">
            <a:off x="5159024" y="5840447"/>
            <a:ext cx="549852" cy="535784"/>
          </a:xfrm>
          <a:prstGeom prst="blockArc">
            <a:avLst>
              <a:gd name="adj1" fmla="val 10779183"/>
              <a:gd name="adj2" fmla="val 4399256"/>
              <a:gd name="adj3" fmla="val 137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40" name="Picture 39" descr="A picture containing background pattern&#10;&#10;Description automatically generated">
            <a:extLst>
              <a:ext uri="{FF2B5EF4-FFF2-40B4-BE49-F238E27FC236}">
                <a16:creationId xmlns:a16="http://schemas.microsoft.com/office/drawing/2014/main" xmlns="" id="{0D225837-36DE-48F2-B3F8-B75D10F6C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970" y="330795"/>
            <a:ext cx="1159687" cy="865362"/>
          </a:xfrm>
          <a:prstGeom prst="rect">
            <a:avLst/>
          </a:prstGeom>
        </p:spPr>
      </p:pic>
      <p:pic>
        <p:nvPicPr>
          <p:cNvPr id="42" name="Picture 41" descr="A picture containing text, guitar&#10;&#10;Description automatically generated">
            <a:extLst>
              <a:ext uri="{FF2B5EF4-FFF2-40B4-BE49-F238E27FC236}">
                <a16:creationId xmlns:a16="http://schemas.microsoft.com/office/drawing/2014/main" xmlns="" id="{FC500E4B-1EB7-4B0C-B03F-4EF58ADD1A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1489" y="3333618"/>
            <a:ext cx="1596513" cy="3193026"/>
          </a:xfrm>
          <a:prstGeom prst="rect">
            <a:avLst/>
          </a:prstGeom>
        </p:spPr>
      </p:pic>
      <p:pic>
        <p:nvPicPr>
          <p:cNvPr id="44" name="Picture 43" descr="A picture containing vector graphics&#10;&#10;Description automatically generated">
            <a:extLst>
              <a:ext uri="{FF2B5EF4-FFF2-40B4-BE49-F238E27FC236}">
                <a16:creationId xmlns:a16="http://schemas.microsoft.com/office/drawing/2014/main" xmlns="" id="{86D69AB6-24A3-4FF2-BEA3-FF3CE34B4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62352"/>
            <a:ext cx="7208755" cy="7208755"/>
          </a:xfrm>
          <a:prstGeom prst="rect">
            <a:avLst/>
          </a:prstGeom>
        </p:spPr>
      </p:pic>
      <p:grpSp>
        <p:nvGrpSpPr>
          <p:cNvPr id="27" name="Group 26">
            <a:extLst>
              <a:ext uri="{FF2B5EF4-FFF2-40B4-BE49-F238E27FC236}">
                <a16:creationId xmlns:a16="http://schemas.microsoft.com/office/drawing/2014/main" xmlns="" id="{F48B4DEB-55A7-49FD-B0C8-00894F84C6A6}"/>
              </a:ext>
            </a:extLst>
          </p:cNvPr>
          <p:cNvGrpSpPr/>
          <p:nvPr/>
        </p:nvGrpSpPr>
        <p:grpSpPr>
          <a:xfrm>
            <a:off x="153195" y="555050"/>
            <a:ext cx="4859326" cy="1210992"/>
            <a:chOff x="292101" y="839706"/>
            <a:chExt cx="4859326" cy="1210992"/>
          </a:xfrm>
        </p:grpSpPr>
        <p:sp>
          <p:nvSpPr>
            <p:cNvPr id="28" name="TextBox 27">
              <a:extLst>
                <a:ext uri="{FF2B5EF4-FFF2-40B4-BE49-F238E27FC236}">
                  <a16:creationId xmlns:a16="http://schemas.microsoft.com/office/drawing/2014/main" xmlns="" id="{2B15C14A-063D-43D8-87D8-DF5AE4CCBF5A}"/>
                </a:ext>
              </a:extLst>
            </p:cNvPr>
            <p:cNvSpPr txBox="1"/>
            <p:nvPr/>
          </p:nvSpPr>
          <p:spPr>
            <a:xfrm>
              <a:off x="292101" y="850369"/>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w="254000">
                    <a:solidFill>
                      <a:prstClr val="white"/>
                    </a:solidFill>
                  </a:ln>
                  <a:solidFill>
                    <a:prstClr val="black"/>
                  </a:solidFill>
                  <a:effectLst/>
                  <a:uLnTx/>
                  <a:uFillTx/>
                  <a:latin typeface="SVN-Poky's" panose="020B0606040200020203" pitchFamily="34" charset="0"/>
                  <a:ea typeface="+mn-ea"/>
                  <a:cs typeface="+mn-cs"/>
                </a:rPr>
                <a:t>TIẾNG VIỆT</a:t>
              </a:r>
            </a:p>
          </p:txBody>
        </p:sp>
        <p:sp>
          <p:nvSpPr>
            <p:cNvPr id="29" name="TextBox 28">
              <a:extLst>
                <a:ext uri="{FF2B5EF4-FFF2-40B4-BE49-F238E27FC236}">
                  <a16:creationId xmlns:a16="http://schemas.microsoft.com/office/drawing/2014/main" xmlns="" id="{E63CBBFF-7F9F-4075-A272-4AC616CD8B23}"/>
                </a:ext>
              </a:extLst>
            </p:cNvPr>
            <p:cNvSpPr txBox="1"/>
            <p:nvPr/>
          </p:nvSpPr>
          <p:spPr>
            <a:xfrm>
              <a:off x="324465" y="839706"/>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w="12700">
                    <a:solidFill>
                      <a:prstClr val="black"/>
                    </a:solidFill>
                  </a:ln>
                  <a:solidFill>
                    <a:srgbClr val="00A856"/>
                  </a:solidFill>
                  <a:effectLst/>
                  <a:uLnTx/>
                  <a:uFillTx/>
                  <a:latin typeface="SVN-Poky's" panose="020B0606040200020203" pitchFamily="34" charset="0"/>
                  <a:ea typeface="+mn-ea"/>
                  <a:cs typeface="+mn-cs"/>
                </a:rPr>
                <a:t>T</a:t>
              </a:r>
              <a:r>
                <a:rPr kumimoji="0" lang="en-US" sz="7200" b="0" i="0" u="none" strike="noStrike" kern="1200" cap="none" spc="300" normalizeH="0" baseline="0" noProof="0" dirty="0">
                  <a:ln w="12700">
                    <a:solidFill>
                      <a:prstClr val="black"/>
                    </a:solidFill>
                  </a:ln>
                  <a:solidFill>
                    <a:srgbClr val="FFF301"/>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a:ln w="12700">
                    <a:solidFill>
                      <a:prstClr val="black"/>
                    </a:solidFill>
                  </a:ln>
                  <a:solidFill>
                    <a:srgbClr val="FEA200"/>
                  </a:solidFill>
                  <a:effectLst/>
                  <a:uLnTx/>
                  <a:uFillTx/>
                  <a:latin typeface="SVN-Poky's" panose="020B0606040200020203" pitchFamily="34" charset="0"/>
                  <a:ea typeface="+mn-ea"/>
                  <a:cs typeface="+mn-cs"/>
                </a:rPr>
                <a:t>Ế</a:t>
              </a:r>
              <a:r>
                <a:rPr kumimoji="0" lang="en-US" sz="7200" b="0" i="0" u="none" strike="noStrike" kern="1200" cap="none" spc="300" normalizeH="0" baseline="0" noProof="0" dirty="0">
                  <a:ln w="12700">
                    <a:solidFill>
                      <a:prstClr val="black"/>
                    </a:solidFill>
                  </a:ln>
                  <a:solidFill>
                    <a:srgbClr val="FF0000"/>
                  </a:solidFill>
                  <a:effectLst/>
                  <a:uLnTx/>
                  <a:uFillTx/>
                  <a:latin typeface="SVN-Poky's" panose="020B0606040200020203" pitchFamily="34" charset="0"/>
                  <a:ea typeface="+mn-ea"/>
                  <a:cs typeface="+mn-cs"/>
                </a:rPr>
                <a:t>N</a:t>
              </a:r>
              <a:r>
                <a:rPr kumimoji="0" lang="en-US" sz="7200" b="0" i="0" u="none" strike="noStrike" kern="1200" cap="none" spc="300" normalizeH="0" baseline="0" noProof="0" dirty="0">
                  <a:ln w="12700">
                    <a:solidFill>
                      <a:prstClr val="black"/>
                    </a:solidFill>
                  </a:ln>
                  <a:solidFill>
                    <a:srgbClr val="B20093"/>
                  </a:solidFill>
                  <a:effectLst/>
                  <a:uLnTx/>
                  <a:uFillTx/>
                  <a:latin typeface="SVN-Poky's" panose="020B0606040200020203" pitchFamily="34" charset="0"/>
                  <a:ea typeface="+mn-ea"/>
                  <a:cs typeface="+mn-cs"/>
                </a:rPr>
                <a:t>G</a:t>
              </a:r>
              <a:r>
                <a:rPr kumimoji="0" lang="en-US" sz="7200" b="0" i="0" u="none" strike="noStrike" kern="1200" cap="none" spc="300" normalizeH="0" baseline="0" noProof="0" dirty="0">
                  <a:ln w="12700">
                    <a:solidFill>
                      <a:prstClr val="black"/>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dirty="0">
                  <a:ln w="12700">
                    <a:solidFill>
                      <a:prstClr val="black"/>
                    </a:solidFill>
                  </a:ln>
                  <a:solidFill>
                    <a:srgbClr val="612697"/>
                  </a:solidFill>
                  <a:effectLst/>
                  <a:uLnTx/>
                  <a:uFillTx/>
                  <a:latin typeface="SVN-Poky's" panose="020B0606040200020203" pitchFamily="34" charset="0"/>
                  <a:ea typeface="+mn-ea"/>
                  <a:cs typeface="+mn-cs"/>
                </a:rPr>
                <a:t>V</a:t>
              </a:r>
              <a:r>
                <a:rPr kumimoji="0" lang="en-US" sz="7200" b="0" i="0" u="none" strike="noStrike" kern="1200" cap="none" spc="300" normalizeH="0" baseline="0" noProof="0" dirty="0">
                  <a:ln w="12700">
                    <a:solidFill>
                      <a:prstClr val="black"/>
                    </a:solidFill>
                  </a:ln>
                  <a:solidFill>
                    <a:srgbClr val="1B3D9F"/>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a:ln w="12700">
                    <a:solidFill>
                      <a:prstClr val="black"/>
                    </a:solidFill>
                  </a:ln>
                  <a:solidFill>
                    <a:srgbClr val="02AFAE"/>
                  </a:solidFill>
                  <a:effectLst/>
                  <a:uLnTx/>
                  <a:uFillTx/>
                  <a:latin typeface="SVN-Poky's" panose="020B0606040200020203" pitchFamily="34" charset="0"/>
                  <a:ea typeface="+mn-ea"/>
                  <a:cs typeface="+mn-cs"/>
                </a:rPr>
                <a:t>Ệ</a:t>
              </a:r>
              <a:r>
                <a:rPr kumimoji="0" lang="en-US" sz="7200" b="0" i="0" u="none" strike="noStrike" kern="1200" cap="none" spc="300" normalizeH="0" baseline="0" noProof="0" dirty="0">
                  <a:ln w="12700">
                    <a:solidFill>
                      <a:prstClr val="black"/>
                    </a:solidFill>
                  </a:ln>
                  <a:solidFill>
                    <a:srgbClr val="00A856"/>
                  </a:solidFill>
                  <a:effectLst/>
                  <a:uLnTx/>
                  <a:uFillTx/>
                  <a:latin typeface="SVN-Poky's" panose="020B0606040200020203" pitchFamily="34" charset="0"/>
                  <a:ea typeface="+mn-ea"/>
                  <a:cs typeface="+mn-cs"/>
                </a:rPr>
                <a:t>T</a:t>
              </a:r>
            </a:p>
          </p:txBody>
        </p:sp>
      </p:grpSp>
      <p:grpSp>
        <p:nvGrpSpPr>
          <p:cNvPr id="30" name="Group 29">
            <a:extLst>
              <a:ext uri="{FF2B5EF4-FFF2-40B4-BE49-F238E27FC236}">
                <a16:creationId xmlns:a16="http://schemas.microsoft.com/office/drawing/2014/main" xmlns="" id="{D67C28AF-34B7-4584-A1F2-DEBA47EDD1CD}"/>
              </a:ext>
            </a:extLst>
          </p:cNvPr>
          <p:cNvGrpSpPr/>
          <p:nvPr/>
        </p:nvGrpSpPr>
        <p:grpSpPr>
          <a:xfrm>
            <a:off x="5961466" y="1580210"/>
            <a:ext cx="4945586" cy="1872711"/>
            <a:chOff x="3062448" y="2612294"/>
            <a:chExt cx="4945586" cy="1872711"/>
          </a:xfrm>
        </p:grpSpPr>
        <p:sp>
          <p:nvSpPr>
            <p:cNvPr id="31" name="TextBox 30">
              <a:extLst>
                <a:ext uri="{FF2B5EF4-FFF2-40B4-BE49-F238E27FC236}">
                  <a16:creationId xmlns:a16="http://schemas.microsoft.com/office/drawing/2014/main" xmlns="" id="{218D66DB-4E14-427F-A24A-F586CE006D89}"/>
                </a:ext>
              </a:extLst>
            </p:cNvPr>
            <p:cNvSpPr txBox="1"/>
            <p:nvPr/>
          </p:nvSpPr>
          <p:spPr>
            <a:xfrm>
              <a:off x="3062449" y="2612294"/>
              <a:ext cx="49455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361950">
                    <a:solidFill>
                      <a:prstClr val="white"/>
                    </a:solidFill>
                  </a:ln>
                  <a:solidFill>
                    <a:prstClr val="black"/>
                  </a:solidFill>
                  <a:effectLst>
                    <a:outerShdw blurRad="50800" dist="38100" dir="2700000" algn="tl" rotWithShape="0">
                      <a:prstClr val="black">
                        <a:alpha val="40000"/>
                      </a:prstClr>
                    </a:outerShdw>
                  </a:effectLst>
                  <a:uLnTx/>
                  <a:uFillTx/>
                  <a:latin typeface="LNTH-Hoa Nho LNTH" pitchFamily="2" charset="0"/>
                  <a:ea typeface="+mn-ea"/>
                  <a:cs typeface="+mn-cs"/>
                </a:rPr>
                <a:t>KỂ CHUYỆN</a:t>
              </a:r>
            </a:p>
          </p:txBody>
        </p:sp>
        <p:sp>
          <p:nvSpPr>
            <p:cNvPr id="32" name="TextBox 31">
              <a:extLst>
                <a:ext uri="{FF2B5EF4-FFF2-40B4-BE49-F238E27FC236}">
                  <a16:creationId xmlns:a16="http://schemas.microsoft.com/office/drawing/2014/main" xmlns="" id="{33949B54-4DE5-4EE0-B4D7-46F10D862015}"/>
                </a:ext>
              </a:extLst>
            </p:cNvPr>
            <p:cNvSpPr txBox="1"/>
            <p:nvPr/>
          </p:nvSpPr>
          <p:spPr>
            <a:xfrm>
              <a:off x="3062448" y="2622957"/>
              <a:ext cx="49455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LNTH-Hoa Nho LNTH" pitchFamily="2" charset="0"/>
                  <a:ea typeface="+mn-ea"/>
                  <a:cs typeface="+mn-cs"/>
                </a:rPr>
                <a:t>K</a:t>
              </a:r>
              <a:r>
                <a:rPr kumimoji="0" lang="en-US" sz="11500" b="0" i="0" u="none" strike="noStrike" kern="1200" cap="none" spc="0" normalizeH="0" baseline="0" noProof="0" dirty="0">
                  <a:ln w="19050">
                    <a:solidFill>
                      <a:prstClr val="black"/>
                    </a:solidFill>
                  </a:ln>
                  <a:solidFill>
                    <a:srgbClr val="FF5050"/>
                  </a:solidFill>
                  <a:effectLst>
                    <a:outerShdw blurRad="50800" dist="38100" dir="2700000" algn="tl" rotWithShape="0">
                      <a:prstClr val="black">
                        <a:alpha val="40000"/>
                      </a:prstClr>
                    </a:outerShdw>
                  </a:effectLst>
                  <a:uLnTx/>
                  <a:uFillTx/>
                  <a:latin typeface="LNTH-Hoa Nho LNTH" pitchFamily="2" charset="0"/>
                  <a:ea typeface="+mn-ea"/>
                  <a:cs typeface="+mn-cs"/>
                </a:rPr>
                <a:t>Ể</a:t>
              </a:r>
              <a:r>
                <a:rPr kumimoji="0" lang="en-US" sz="11500" b="0" i="0" u="none" strike="noStrike" kern="1200" cap="none" spc="0" normalizeH="0" baseline="0" noProof="0" dirty="0">
                  <a:ln w="19050">
                    <a:solidFill>
                      <a:prstClr val="black"/>
                    </a:solidFill>
                  </a:ln>
                  <a:solidFill>
                    <a:prstClr val="black"/>
                  </a:solidFill>
                  <a:effectLst>
                    <a:outerShdw blurRad="50800" dist="38100" dir="2700000" algn="tl" rotWithShape="0">
                      <a:prstClr val="black">
                        <a:alpha val="40000"/>
                      </a:prstClr>
                    </a:outerShdw>
                  </a:effectLst>
                  <a:uLnTx/>
                  <a:uFillTx/>
                  <a:latin typeface="LNTH-Hoa Nho LNTH" pitchFamily="2" charset="0"/>
                  <a:ea typeface="+mn-ea"/>
                  <a:cs typeface="+mn-cs"/>
                </a:rPr>
                <a:t> </a:t>
              </a:r>
              <a:r>
                <a:rPr kumimoji="0" lang="en-US" sz="11500" b="0" i="0" u="none" strike="noStrike" kern="1200" cap="none" spc="0" normalizeH="0" baseline="0" noProof="0" dirty="0">
                  <a:ln w="19050">
                    <a:solidFill>
                      <a:prstClr val="black"/>
                    </a:solidFill>
                  </a:ln>
                  <a:solidFill>
                    <a:srgbClr val="B20093"/>
                  </a:solidFill>
                  <a:effectLst>
                    <a:outerShdw blurRad="50800" dist="38100" dir="2700000" algn="tl" rotWithShape="0">
                      <a:prstClr val="black">
                        <a:alpha val="40000"/>
                      </a:prstClr>
                    </a:outerShdw>
                  </a:effectLst>
                  <a:uLnTx/>
                  <a:uFillTx/>
                  <a:latin typeface="LNTH-Hoa Nho LNTH" pitchFamily="2" charset="0"/>
                  <a:ea typeface="+mn-ea"/>
                  <a:cs typeface="+mn-cs"/>
                </a:rPr>
                <a:t>C</a:t>
              </a:r>
              <a:r>
                <a:rPr kumimoji="0" lang="en-US" sz="11500" b="0" i="0" u="none" strike="noStrike" kern="1200" cap="none" spc="0" normalizeH="0" baseline="0" noProof="0" dirty="0">
                  <a:ln w="19050">
                    <a:solidFill>
                      <a:prstClr val="black"/>
                    </a:solidFill>
                  </a:ln>
                  <a:solidFill>
                    <a:srgbClr val="0165B9"/>
                  </a:solidFill>
                  <a:effectLst>
                    <a:outerShdw blurRad="50800" dist="38100" dir="2700000" algn="tl" rotWithShape="0">
                      <a:prstClr val="black">
                        <a:alpha val="40000"/>
                      </a:prstClr>
                    </a:outerShdw>
                  </a:effectLst>
                  <a:uLnTx/>
                  <a:uFillTx/>
                  <a:latin typeface="LNTH-Hoa Nho LNTH" pitchFamily="2" charset="0"/>
                  <a:ea typeface="+mn-ea"/>
                  <a:cs typeface="+mn-cs"/>
                </a:rPr>
                <a:t>H</a:t>
              </a:r>
              <a:r>
                <a:rPr kumimoji="0" lang="en-US" sz="11500" b="0" i="0" u="none" strike="noStrike" kern="1200" cap="none" spc="0" normalizeH="0" baseline="0" noProof="0" dirty="0">
                  <a:ln w="19050">
                    <a:solidFill>
                      <a:prstClr val="black"/>
                    </a:solidFill>
                  </a:ln>
                  <a:solidFill>
                    <a:srgbClr val="00A856"/>
                  </a:solidFill>
                  <a:effectLst>
                    <a:outerShdw blurRad="50800" dist="38100" dir="2700000" algn="tl" rotWithShape="0">
                      <a:prstClr val="black">
                        <a:alpha val="40000"/>
                      </a:prstClr>
                    </a:outerShdw>
                  </a:effectLst>
                  <a:uLnTx/>
                  <a:uFillTx/>
                  <a:latin typeface="LNTH-Hoa Nho LNTH" pitchFamily="2" charset="0"/>
                  <a:ea typeface="+mn-ea"/>
                  <a:cs typeface="+mn-cs"/>
                </a:rPr>
                <a:t>U</a:t>
              </a:r>
              <a:r>
                <a:rPr kumimoji="0" lang="en-US" sz="11500" b="0" i="0" u="none" strike="noStrike" kern="1200" cap="none" spc="0" normalizeH="0" baseline="0" noProof="0" dirty="0">
                  <a:ln w="19050">
                    <a:solidFill>
                      <a:prstClr val="black"/>
                    </a:solidFill>
                  </a:ln>
                  <a:solidFill>
                    <a:srgbClr val="FFF301"/>
                  </a:solidFill>
                  <a:effectLst>
                    <a:outerShdw blurRad="50800" dist="38100" dir="2700000" algn="tl" rotWithShape="0">
                      <a:prstClr val="black">
                        <a:alpha val="40000"/>
                      </a:prstClr>
                    </a:outerShdw>
                  </a:effectLst>
                  <a:uLnTx/>
                  <a:uFillTx/>
                  <a:latin typeface="LNTH-Hoa Nho LNTH" pitchFamily="2" charset="0"/>
                  <a:ea typeface="+mn-ea"/>
                  <a:cs typeface="+mn-cs"/>
                </a:rPr>
                <a:t>Y</a:t>
              </a:r>
              <a:r>
                <a:rPr kumimoji="0" lang="en-US" sz="11500" b="0" i="0" u="none" strike="noStrike" kern="1200" cap="none" spc="0" normalizeH="0" baseline="0" noProof="0" dirty="0">
                  <a:ln w="19050">
                    <a:solidFill>
                      <a:prstClr val="black"/>
                    </a:solidFill>
                  </a:ln>
                  <a:solidFill>
                    <a:srgbClr val="FF2531"/>
                  </a:solidFill>
                  <a:effectLst>
                    <a:outerShdw blurRad="50800" dist="38100" dir="2700000" algn="tl" rotWithShape="0">
                      <a:prstClr val="black">
                        <a:alpha val="40000"/>
                      </a:prstClr>
                    </a:outerShdw>
                  </a:effectLst>
                  <a:uLnTx/>
                  <a:uFillTx/>
                  <a:latin typeface="LNTH-Hoa Nho LNTH" pitchFamily="2" charset="0"/>
                  <a:ea typeface="+mn-ea"/>
                  <a:cs typeface="+mn-cs"/>
                </a:rPr>
                <a:t>Ệ</a:t>
              </a:r>
              <a:r>
                <a:rPr kumimoji="0" lang="en-US" sz="11500" b="0" i="0" u="none" strike="noStrike" kern="1200" cap="none" spc="0" normalizeH="0" baseline="0" noProof="0" dirty="0">
                  <a:ln w="19050">
                    <a:solidFill>
                      <a:prstClr val="black"/>
                    </a:solidFill>
                  </a:ln>
                  <a:solidFill>
                    <a:srgbClr val="02AFAE"/>
                  </a:solidFill>
                  <a:effectLst>
                    <a:outerShdw blurRad="50800" dist="38100" dir="2700000" algn="tl" rotWithShape="0">
                      <a:prstClr val="black">
                        <a:alpha val="40000"/>
                      </a:prstClr>
                    </a:outerShdw>
                  </a:effectLst>
                  <a:uLnTx/>
                  <a:uFillTx/>
                  <a:latin typeface="LNTH-Hoa Nho LNTH" pitchFamily="2" charset="0"/>
                  <a:ea typeface="+mn-ea"/>
                  <a:cs typeface="+mn-cs"/>
                </a:rPr>
                <a:t>N</a:t>
              </a:r>
            </a:p>
          </p:txBody>
        </p:sp>
      </p:grpSp>
      <p:grpSp>
        <p:nvGrpSpPr>
          <p:cNvPr id="33" name="Group 32">
            <a:extLst>
              <a:ext uri="{FF2B5EF4-FFF2-40B4-BE49-F238E27FC236}">
                <a16:creationId xmlns:a16="http://schemas.microsoft.com/office/drawing/2014/main" xmlns="" id="{E22EEF87-46BB-426C-9069-55D544BC80D9}"/>
              </a:ext>
            </a:extLst>
          </p:cNvPr>
          <p:cNvGrpSpPr/>
          <p:nvPr/>
        </p:nvGrpSpPr>
        <p:grpSpPr>
          <a:xfrm>
            <a:off x="7080633" y="3951895"/>
            <a:ext cx="2555509" cy="933993"/>
            <a:chOff x="3062448" y="2612294"/>
            <a:chExt cx="2555509" cy="933993"/>
          </a:xfrm>
        </p:grpSpPr>
        <p:sp>
          <p:nvSpPr>
            <p:cNvPr id="34" name="TextBox 33">
              <a:extLst>
                <a:ext uri="{FF2B5EF4-FFF2-40B4-BE49-F238E27FC236}">
                  <a16:creationId xmlns:a16="http://schemas.microsoft.com/office/drawing/2014/main" xmlns="" id="{E46A2486-28A3-4EA3-B075-154C3DF95566}"/>
                </a:ext>
              </a:extLst>
            </p:cNvPr>
            <p:cNvSpPr txBox="1"/>
            <p:nvPr/>
          </p:nvSpPr>
          <p:spPr>
            <a:xfrm>
              <a:off x="3062449" y="2612294"/>
              <a:ext cx="25555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a:ln w="361950">
                    <a:solidFill>
                      <a:prstClr val="white"/>
                    </a:solidFill>
                  </a:ln>
                  <a:solidFill>
                    <a:prstClr val="black"/>
                  </a:solidFill>
                  <a:effectLst>
                    <a:outerShdw blurRad="50800" dist="38100" dir="2700000" algn="tl" rotWithShape="0">
                      <a:prstClr val="black">
                        <a:alpha val="40000"/>
                      </a:prstClr>
                    </a:outerShdw>
                  </a:effectLst>
                  <a:latin typeface="UVN Banh Mi" pitchFamily="2" charset="0"/>
                </a:rPr>
                <a:t>Tạm biệt</a:t>
              </a:r>
              <a:endParaRPr kumimoji="0" lang="en-US" sz="5400" b="0" i="0" u="none" strike="noStrike" kern="1200" cap="none" spc="0" normalizeH="0" baseline="0" noProof="0" dirty="0">
                <a:ln w="36195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endParaRPr>
            </a:p>
          </p:txBody>
        </p:sp>
        <p:sp>
          <p:nvSpPr>
            <p:cNvPr id="36" name="TextBox 35">
              <a:extLst>
                <a:ext uri="{FF2B5EF4-FFF2-40B4-BE49-F238E27FC236}">
                  <a16:creationId xmlns:a16="http://schemas.microsoft.com/office/drawing/2014/main" xmlns="" id="{E34FB47B-E7C1-4B00-BDF2-5FB61B8F1881}"/>
                </a:ext>
              </a:extLst>
            </p:cNvPr>
            <p:cNvSpPr txBox="1"/>
            <p:nvPr/>
          </p:nvSpPr>
          <p:spPr>
            <a:xfrm>
              <a:off x="3062448" y="2622957"/>
              <a:ext cx="25555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19050">
                    <a:solidFill>
                      <a:prstClr val="black"/>
                    </a:solidFill>
                  </a:ln>
                  <a:solidFill>
                    <a:srgbClr val="92D050"/>
                  </a:solidFill>
                  <a:effectLst>
                    <a:outerShdw blurRad="50800" dist="38100" dir="2700000" algn="tl" rotWithShape="0">
                      <a:prstClr val="black">
                        <a:alpha val="40000"/>
                      </a:prstClr>
                    </a:outerShdw>
                  </a:effectLst>
                  <a:uLnTx/>
                  <a:uFillTx/>
                  <a:latin typeface="UVN Banh Mi" pitchFamily="2" charset="0"/>
                </a:rPr>
                <a:t>Tạm biệt</a:t>
              </a:r>
              <a:endParaRPr kumimoji="0" lang="en-US" sz="5400" b="0" i="0" u="none" strike="noStrike" kern="1200" cap="none" spc="0" normalizeH="0" baseline="0" noProof="0" dirty="0">
                <a:ln w="19050">
                  <a:solidFill>
                    <a:prstClr val="black"/>
                  </a:solidFill>
                </a:ln>
                <a:solidFill>
                  <a:srgbClr val="92D050"/>
                </a:solidFill>
                <a:effectLst>
                  <a:outerShdw blurRad="50800" dist="38100" dir="2700000" algn="tl" rotWithShape="0">
                    <a:prstClr val="black">
                      <a:alpha val="40000"/>
                    </a:prstClr>
                  </a:outerShdw>
                </a:effectLst>
                <a:uLnTx/>
                <a:uFillTx/>
                <a:latin typeface="UVN Banh Mi" pitchFamily="2" charset="0"/>
              </a:endParaRPr>
            </a:p>
          </p:txBody>
        </p:sp>
      </p:grpSp>
    </p:spTree>
    <p:extLst>
      <p:ext uri="{BB962C8B-B14F-4D97-AF65-F5344CB8AC3E}">
        <p14:creationId xmlns:p14="http://schemas.microsoft.com/office/powerpoint/2010/main" val="3741529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26"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80">
                                          <p:stCondLst>
                                            <p:cond delay="0"/>
                                          </p:stCondLst>
                                        </p:cTn>
                                        <p:tgtEl>
                                          <p:spTgt spid="30"/>
                                        </p:tgtEl>
                                      </p:cBhvr>
                                    </p:animEffect>
                                    <p:anim calcmode="lin" valueType="num">
                                      <p:cBhvr>
                                        <p:cTn id="1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6" dur="26">
                                          <p:stCondLst>
                                            <p:cond delay="650"/>
                                          </p:stCondLst>
                                        </p:cTn>
                                        <p:tgtEl>
                                          <p:spTgt spid="30"/>
                                        </p:tgtEl>
                                      </p:cBhvr>
                                      <p:to x="100000" y="60000"/>
                                    </p:animScale>
                                    <p:animScale>
                                      <p:cBhvr>
                                        <p:cTn id="17" dur="166" decel="50000">
                                          <p:stCondLst>
                                            <p:cond delay="676"/>
                                          </p:stCondLst>
                                        </p:cTn>
                                        <p:tgtEl>
                                          <p:spTgt spid="30"/>
                                        </p:tgtEl>
                                      </p:cBhvr>
                                      <p:to x="100000" y="100000"/>
                                    </p:animScale>
                                    <p:animScale>
                                      <p:cBhvr>
                                        <p:cTn id="18" dur="26">
                                          <p:stCondLst>
                                            <p:cond delay="1312"/>
                                          </p:stCondLst>
                                        </p:cTn>
                                        <p:tgtEl>
                                          <p:spTgt spid="30"/>
                                        </p:tgtEl>
                                      </p:cBhvr>
                                      <p:to x="100000" y="80000"/>
                                    </p:animScale>
                                    <p:animScale>
                                      <p:cBhvr>
                                        <p:cTn id="19" dur="166" decel="50000">
                                          <p:stCondLst>
                                            <p:cond delay="1338"/>
                                          </p:stCondLst>
                                        </p:cTn>
                                        <p:tgtEl>
                                          <p:spTgt spid="30"/>
                                        </p:tgtEl>
                                      </p:cBhvr>
                                      <p:to x="100000" y="100000"/>
                                    </p:animScale>
                                    <p:animScale>
                                      <p:cBhvr>
                                        <p:cTn id="20" dur="26">
                                          <p:stCondLst>
                                            <p:cond delay="1642"/>
                                          </p:stCondLst>
                                        </p:cTn>
                                        <p:tgtEl>
                                          <p:spTgt spid="30"/>
                                        </p:tgtEl>
                                      </p:cBhvr>
                                      <p:to x="100000" y="90000"/>
                                    </p:animScale>
                                    <p:animScale>
                                      <p:cBhvr>
                                        <p:cTn id="21" dur="166" decel="50000">
                                          <p:stCondLst>
                                            <p:cond delay="1668"/>
                                          </p:stCondLst>
                                        </p:cTn>
                                        <p:tgtEl>
                                          <p:spTgt spid="30"/>
                                        </p:tgtEl>
                                      </p:cBhvr>
                                      <p:to x="100000" y="100000"/>
                                    </p:animScale>
                                    <p:animScale>
                                      <p:cBhvr>
                                        <p:cTn id="22" dur="26">
                                          <p:stCondLst>
                                            <p:cond delay="1808"/>
                                          </p:stCondLst>
                                        </p:cTn>
                                        <p:tgtEl>
                                          <p:spTgt spid="30"/>
                                        </p:tgtEl>
                                      </p:cBhvr>
                                      <p:to x="100000" y="95000"/>
                                    </p:animScale>
                                    <p:animScale>
                                      <p:cBhvr>
                                        <p:cTn id="23" dur="166" decel="50000">
                                          <p:stCondLst>
                                            <p:cond delay="1834"/>
                                          </p:stCondLst>
                                        </p:cTn>
                                        <p:tgtEl>
                                          <p:spTgt spid="30"/>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80">
                                          <p:stCondLst>
                                            <p:cond delay="0"/>
                                          </p:stCondLst>
                                        </p:cTn>
                                        <p:tgtEl>
                                          <p:spTgt spid="33"/>
                                        </p:tgtEl>
                                      </p:cBhvr>
                                    </p:animEffect>
                                    <p:anim calcmode="lin" valueType="num">
                                      <p:cBhvr>
                                        <p:cTn id="2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2" dur="26">
                                          <p:stCondLst>
                                            <p:cond delay="650"/>
                                          </p:stCondLst>
                                        </p:cTn>
                                        <p:tgtEl>
                                          <p:spTgt spid="33"/>
                                        </p:tgtEl>
                                      </p:cBhvr>
                                      <p:to x="100000" y="60000"/>
                                    </p:animScale>
                                    <p:animScale>
                                      <p:cBhvr>
                                        <p:cTn id="33" dur="166" decel="50000">
                                          <p:stCondLst>
                                            <p:cond delay="676"/>
                                          </p:stCondLst>
                                        </p:cTn>
                                        <p:tgtEl>
                                          <p:spTgt spid="33"/>
                                        </p:tgtEl>
                                      </p:cBhvr>
                                      <p:to x="100000" y="100000"/>
                                    </p:animScale>
                                    <p:animScale>
                                      <p:cBhvr>
                                        <p:cTn id="34" dur="26">
                                          <p:stCondLst>
                                            <p:cond delay="1312"/>
                                          </p:stCondLst>
                                        </p:cTn>
                                        <p:tgtEl>
                                          <p:spTgt spid="33"/>
                                        </p:tgtEl>
                                      </p:cBhvr>
                                      <p:to x="100000" y="80000"/>
                                    </p:animScale>
                                    <p:animScale>
                                      <p:cBhvr>
                                        <p:cTn id="35" dur="166" decel="50000">
                                          <p:stCondLst>
                                            <p:cond delay="1338"/>
                                          </p:stCondLst>
                                        </p:cTn>
                                        <p:tgtEl>
                                          <p:spTgt spid="33"/>
                                        </p:tgtEl>
                                      </p:cBhvr>
                                      <p:to x="100000" y="100000"/>
                                    </p:animScale>
                                    <p:animScale>
                                      <p:cBhvr>
                                        <p:cTn id="36" dur="26">
                                          <p:stCondLst>
                                            <p:cond delay="1642"/>
                                          </p:stCondLst>
                                        </p:cTn>
                                        <p:tgtEl>
                                          <p:spTgt spid="33"/>
                                        </p:tgtEl>
                                      </p:cBhvr>
                                      <p:to x="100000" y="90000"/>
                                    </p:animScale>
                                    <p:animScale>
                                      <p:cBhvr>
                                        <p:cTn id="37" dur="166" decel="50000">
                                          <p:stCondLst>
                                            <p:cond delay="1668"/>
                                          </p:stCondLst>
                                        </p:cTn>
                                        <p:tgtEl>
                                          <p:spTgt spid="33"/>
                                        </p:tgtEl>
                                      </p:cBhvr>
                                      <p:to x="100000" y="100000"/>
                                    </p:animScale>
                                    <p:animScale>
                                      <p:cBhvr>
                                        <p:cTn id="38" dur="26">
                                          <p:stCondLst>
                                            <p:cond delay="1808"/>
                                          </p:stCondLst>
                                        </p:cTn>
                                        <p:tgtEl>
                                          <p:spTgt spid="33"/>
                                        </p:tgtEl>
                                      </p:cBhvr>
                                      <p:to x="100000" y="95000"/>
                                    </p:animScale>
                                    <p:animScale>
                                      <p:cBhvr>
                                        <p:cTn id="3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62" name="Picture 61" descr="A picture containing plant, flower&#10;&#10;Description automatically generated">
            <a:extLst>
              <a:ext uri="{FF2B5EF4-FFF2-40B4-BE49-F238E27FC236}">
                <a16:creationId xmlns:a16="http://schemas.microsoft.com/office/drawing/2014/main" xmlns="" id="{F15B3982-7B7E-427F-B673-DE24EDDB3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51" t="2976" r="39275" b="-2976"/>
          <a:stretch/>
        </p:blipFill>
        <p:spPr>
          <a:xfrm>
            <a:off x="4350099" y="4295212"/>
            <a:ext cx="2152340" cy="2654782"/>
          </a:xfrm>
          <a:prstGeom prst="rect">
            <a:avLst/>
          </a:prstGeom>
        </p:spPr>
      </p:pic>
      <p:sp>
        <p:nvSpPr>
          <p:cNvPr id="5" name="Title 1">
            <a:extLst>
              <a:ext uri="{FF2B5EF4-FFF2-40B4-BE49-F238E27FC236}">
                <a16:creationId xmlns:a16="http://schemas.microsoft.com/office/drawing/2014/main" xmlns="" id="{6916B3E4-0717-4540-AF5D-F816E54FE15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sp>
        <p:nvSpPr>
          <p:cNvPr id="6" name="Content Placeholder 2">
            <a:extLst>
              <a:ext uri="{FF2B5EF4-FFF2-40B4-BE49-F238E27FC236}">
                <a16:creationId xmlns:a16="http://schemas.microsoft.com/office/drawing/2014/main" xmlns="" id="{22CC2BFA-81B9-452B-95D2-8132B57E20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D215BA41-2B4C-4E24-9BC1-01168D885BE1}"/>
              </a:ext>
            </a:extLst>
          </p:cNvPr>
          <p:cNvSpPr/>
          <p:nvPr/>
        </p:nvSpPr>
        <p:spPr>
          <a:xfrm>
            <a:off x="388883" y="331076"/>
            <a:ext cx="11414234" cy="6195849"/>
          </a:xfrm>
          <a:prstGeom prst="roundRect">
            <a:avLst>
              <a:gd name="adj" fmla="val 4708"/>
            </a:avLst>
          </a:prstGeom>
          <a:solidFill>
            <a:srgbClr val="32C6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DB7E47C6-CA85-45D7-BD08-8A44CAA63351}"/>
              </a:ext>
            </a:extLst>
          </p:cNvPr>
          <p:cNvSpPr/>
          <p:nvPr/>
        </p:nvSpPr>
        <p:spPr>
          <a:xfrm>
            <a:off x="619760" y="604837"/>
            <a:ext cx="11003280" cy="5648327"/>
          </a:xfrm>
          <a:prstGeom prst="roundRect">
            <a:avLst>
              <a:gd name="adj" fmla="val 4708"/>
            </a:avLst>
          </a:prstGeom>
          <a:solidFill>
            <a:srgbClr val="32C6D4"/>
          </a:solidFill>
          <a:ln w="38100" cap="flat" cmpd="sng" algn="ctr">
            <a:solidFill>
              <a:srgbClr val="145B6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A96DE11F-6CC0-4A06-9D03-4A84C954D603}"/>
              </a:ext>
            </a:extLst>
          </p:cNvPr>
          <p:cNvSpPr/>
          <p:nvPr/>
        </p:nvSpPr>
        <p:spPr>
          <a:xfrm>
            <a:off x="1150259" y="824947"/>
            <a:ext cx="4866229"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1AF86503-CC26-45B8-9E31-F14D1D60D2E7}"/>
              </a:ext>
            </a:extLst>
          </p:cNvPr>
          <p:cNvSpPr/>
          <p:nvPr/>
        </p:nvSpPr>
        <p:spPr>
          <a:xfrm>
            <a:off x="6175512" y="823971"/>
            <a:ext cx="5061448" cy="527581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xmlns="" id="{18DB855D-4616-4CDA-BEFA-2BCA9A6A4AB4}"/>
              </a:ext>
            </a:extLst>
          </p:cNvPr>
          <p:cNvGrpSpPr/>
          <p:nvPr/>
        </p:nvGrpSpPr>
        <p:grpSpPr>
          <a:xfrm>
            <a:off x="802701" y="1031171"/>
            <a:ext cx="369299" cy="3872323"/>
            <a:chOff x="851861" y="1031171"/>
            <a:chExt cx="369299" cy="3872323"/>
          </a:xfrm>
        </p:grpSpPr>
        <p:sp>
          <p:nvSpPr>
            <p:cNvPr id="11" name="Freeform: Shape 10">
              <a:extLst>
                <a:ext uri="{FF2B5EF4-FFF2-40B4-BE49-F238E27FC236}">
                  <a16:creationId xmlns:a16="http://schemas.microsoft.com/office/drawing/2014/main" xmlns="" id="{965B601C-FADC-4BD1-B5EB-E812F059D0AE}"/>
                </a:ext>
              </a:extLst>
            </p:cNvPr>
            <p:cNvSpPr/>
            <p:nvPr/>
          </p:nvSpPr>
          <p:spPr>
            <a:xfrm>
              <a:off x="852137" y="1031171"/>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01FFD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76A5F86C-0C81-436A-8C34-E433301CBA51}"/>
                </a:ext>
              </a:extLst>
            </p:cNvPr>
            <p:cNvSpPr/>
            <p:nvPr/>
          </p:nvSpPr>
          <p:spPr>
            <a:xfrm>
              <a:off x="851861" y="2317092"/>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FF0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4DAB39D0-A80F-4C1C-9CC6-0D58BDB9926A}"/>
                </a:ext>
              </a:extLst>
            </p:cNvPr>
            <p:cNvSpPr/>
            <p:nvPr/>
          </p:nvSpPr>
          <p:spPr>
            <a:xfrm>
              <a:off x="852137" y="3614460"/>
              <a:ext cx="369023" cy="1289034"/>
            </a:xfrm>
            <a:custGeom>
              <a:avLst/>
              <a:gdLst>
                <a:gd name="connsiteX0" fmla="*/ 107635 w 369023"/>
                <a:gd name="connsiteY0" fmla="*/ 0 h 1289034"/>
                <a:gd name="connsiteX1" fmla="*/ 369023 w 369023"/>
                <a:gd name="connsiteY1" fmla="*/ 0 h 1289034"/>
                <a:gd name="connsiteX2" fmla="*/ 369023 w 369023"/>
                <a:gd name="connsiteY2" fmla="*/ 1289034 h 1289034"/>
                <a:gd name="connsiteX3" fmla="*/ 107635 w 369023"/>
                <a:gd name="connsiteY3" fmla="*/ 1289034 h 1289034"/>
                <a:gd name="connsiteX4" fmla="*/ 0 w 369023"/>
                <a:gd name="connsiteY4" fmla="*/ 1181399 h 1289034"/>
                <a:gd name="connsiteX5" fmla="*/ 0 w 369023"/>
                <a:gd name="connsiteY5" fmla="*/ 107635 h 1289034"/>
                <a:gd name="connsiteX6" fmla="*/ 107635 w 369023"/>
                <a:gd name="connsiteY6" fmla="*/ 0 h 128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23" h="1289034">
                  <a:moveTo>
                    <a:pt x="107635" y="0"/>
                  </a:moveTo>
                  <a:lnTo>
                    <a:pt x="369023" y="0"/>
                  </a:lnTo>
                  <a:lnTo>
                    <a:pt x="369023" y="1289034"/>
                  </a:lnTo>
                  <a:lnTo>
                    <a:pt x="107635" y="1289034"/>
                  </a:lnTo>
                  <a:cubicBezTo>
                    <a:pt x="48190" y="1289034"/>
                    <a:pt x="0" y="1240844"/>
                    <a:pt x="0" y="1181399"/>
                  </a:cubicBezTo>
                  <a:lnTo>
                    <a:pt x="0" y="107635"/>
                  </a:lnTo>
                  <a:cubicBezTo>
                    <a:pt x="0" y="48190"/>
                    <a:pt x="48190" y="0"/>
                    <a:pt x="107635" y="0"/>
                  </a:cubicBezTo>
                  <a:close/>
                </a:path>
              </a:pathLst>
            </a:custGeom>
            <a:solidFill>
              <a:srgbClr val="FF1F1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xmlns="" id="{ED21C9F9-1C59-4AC1-A8C2-E3D2227BF36B}"/>
              </a:ext>
            </a:extLst>
          </p:cNvPr>
          <p:cNvGrpSpPr/>
          <p:nvPr/>
        </p:nvGrpSpPr>
        <p:grpSpPr>
          <a:xfrm>
            <a:off x="5438965" y="227220"/>
            <a:ext cx="1424287" cy="5779550"/>
            <a:chOff x="5409570" y="171292"/>
            <a:chExt cx="1489737" cy="6045138"/>
          </a:xfrm>
        </p:grpSpPr>
        <p:grpSp>
          <p:nvGrpSpPr>
            <p:cNvPr id="15" name="Group 14">
              <a:extLst>
                <a:ext uri="{FF2B5EF4-FFF2-40B4-BE49-F238E27FC236}">
                  <a16:creationId xmlns:a16="http://schemas.microsoft.com/office/drawing/2014/main" xmlns="" id="{5BB2F8B3-1CEF-46C2-9227-77A00B0DA0FE}"/>
                </a:ext>
              </a:extLst>
            </p:cNvPr>
            <p:cNvGrpSpPr/>
            <p:nvPr/>
          </p:nvGrpSpPr>
          <p:grpSpPr>
            <a:xfrm>
              <a:off x="5409570" y="171292"/>
              <a:ext cx="1395913" cy="1289034"/>
              <a:chOff x="5243513" y="74364"/>
              <a:chExt cx="1704974" cy="1474662"/>
            </a:xfrm>
          </p:grpSpPr>
          <p:sp>
            <p:nvSpPr>
              <p:cNvPr id="48" name="Oval 47">
                <a:extLst>
                  <a:ext uri="{FF2B5EF4-FFF2-40B4-BE49-F238E27FC236}">
                    <a16:creationId xmlns:a16="http://schemas.microsoft.com/office/drawing/2014/main" xmlns="" id="{DCFEA0DC-41D3-4682-8962-B8EE86B0E225}"/>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B87540E1-DC6A-4121-8486-F98D4BAD87C3}"/>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xmlns="" id="{9275F5B0-63D3-4510-B4BC-46E022D64892}"/>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7C1EA9B5-22DE-47C0-AE38-ABBE80664C95}"/>
                </a:ext>
              </a:extLst>
            </p:cNvPr>
            <p:cNvGrpSpPr/>
            <p:nvPr/>
          </p:nvGrpSpPr>
          <p:grpSpPr>
            <a:xfrm>
              <a:off x="5421298" y="765805"/>
              <a:ext cx="1395913" cy="1289034"/>
              <a:chOff x="5243513" y="74364"/>
              <a:chExt cx="1704974" cy="1474662"/>
            </a:xfrm>
          </p:grpSpPr>
          <p:sp>
            <p:nvSpPr>
              <p:cNvPr id="45" name="Oval 44">
                <a:extLst>
                  <a:ext uri="{FF2B5EF4-FFF2-40B4-BE49-F238E27FC236}">
                    <a16:creationId xmlns:a16="http://schemas.microsoft.com/office/drawing/2014/main" xmlns="" id="{5F3A231C-7599-4746-9E8F-DE59CF2C2559}"/>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DE35174E-34C7-4B37-8E82-4CB1681451BF}"/>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Arc 46">
                <a:extLst>
                  <a:ext uri="{FF2B5EF4-FFF2-40B4-BE49-F238E27FC236}">
                    <a16:creationId xmlns:a16="http://schemas.microsoft.com/office/drawing/2014/main" xmlns="" id="{771ADB23-4EE4-43DD-8B5F-19CAE8FEC2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9EA30136-6C45-46AD-A493-C1E6A549C02A}"/>
                </a:ext>
              </a:extLst>
            </p:cNvPr>
            <p:cNvGrpSpPr/>
            <p:nvPr/>
          </p:nvGrpSpPr>
          <p:grpSpPr>
            <a:xfrm>
              <a:off x="5433026" y="1360318"/>
              <a:ext cx="1395913" cy="1289034"/>
              <a:chOff x="5243513" y="74364"/>
              <a:chExt cx="1704974" cy="1474662"/>
            </a:xfrm>
          </p:grpSpPr>
          <p:sp>
            <p:nvSpPr>
              <p:cNvPr id="42" name="Oval 41">
                <a:extLst>
                  <a:ext uri="{FF2B5EF4-FFF2-40B4-BE49-F238E27FC236}">
                    <a16:creationId xmlns:a16="http://schemas.microsoft.com/office/drawing/2014/main" xmlns="" id="{D5A8755F-575D-44AC-AD32-9586C5B0176E}"/>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30E1C47-A1AC-4CAF-9811-B3247021A25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Arc 43">
                <a:extLst>
                  <a:ext uri="{FF2B5EF4-FFF2-40B4-BE49-F238E27FC236}">
                    <a16:creationId xmlns:a16="http://schemas.microsoft.com/office/drawing/2014/main" xmlns="" id="{7667AEA6-2FA3-4695-8639-180F8E873C8F}"/>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CB6FABAB-4613-4BE9-9FE0-4C7360215AD8}"/>
                </a:ext>
              </a:extLst>
            </p:cNvPr>
            <p:cNvGrpSpPr/>
            <p:nvPr/>
          </p:nvGrpSpPr>
          <p:grpSpPr>
            <a:xfrm>
              <a:off x="5444754" y="1954831"/>
              <a:ext cx="1395913" cy="1289034"/>
              <a:chOff x="5243513" y="74364"/>
              <a:chExt cx="1704974" cy="1474662"/>
            </a:xfrm>
          </p:grpSpPr>
          <p:sp>
            <p:nvSpPr>
              <p:cNvPr id="39" name="Oval 38">
                <a:extLst>
                  <a:ext uri="{FF2B5EF4-FFF2-40B4-BE49-F238E27FC236}">
                    <a16:creationId xmlns:a16="http://schemas.microsoft.com/office/drawing/2014/main" xmlns="" id="{BAF89F37-B9FB-4CC0-8491-CE8E5570854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xmlns="" id="{DBA1BE8B-6858-4955-B2C1-19057C77B69B}"/>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Arc 40">
                <a:extLst>
                  <a:ext uri="{FF2B5EF4-FFF2-40B4-BE49-F238E27FC236}">
                    <a16:creationId xmlns:a16="http://schemas.microsoft.com/office/drawing/2014/main" xmlns="" id="{281DE23F-D43C-4CEF-A522-A7B5083B9D9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3449E018-73C3-4277-9078-B9BB684ABFBA}"/>
                </a:ext>
              </a:extLst>
            </p:cNvPr>
            <p:cNvGrpSpPr/>
            <p:nvPr/>
          </p:nvGrpSpPr>
          <p:grpSpPr>
            <a:xfrm>
              <a:off x="5456482" y="2549344"/>
              <a:ext cx="1395913" cy="1289034"/>
              <a:chOff x="5243513" y="74364"/>
              <a:chExt cx="1704974" cy="1474662"/>
            </a:xfrm>
          </p:grpSpPr>
          <p:sp>
            <p:nvSpPr>
              <p:cNvPr id="36" name="Oval 35">
                <a:extLst>
                  <a:ext uri="{FF2B5EF4-FFF2-40B4-BE49-F238E27FC236}">
                    <a16:creationId xmlns:a16="http://schemas.microsoft.com/office/drawing/2014/main" xmlns="" id="{5F1DFAF3-C8D9-4DA3-AFC2-448D3A997582}"/>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85DCA86A-834A-4018-B001-06D8774FB4C4}"/>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xmlns="" id="{C8CF2FCE-F959-4801-8687-DA41D189BCF5}"/>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xmlns="" id="{A1462799-1305-41C2-BADF-CBF11D3AAF43}"/>
                </a:ext>
              </a:extLst>
            </p:cNvPr>
            <p:cNvGrpSpPr/>
            <p:nvPr/>
          </p:nvGrpSpPr>
          <p:grpSpPr>
            <a:xfrm>
              <a:off x="5468210" y="3143857"/>
              <a:ext cx="1395913" cy="1289034"/>
              <a:chOff x="5243513" y="74364"/>
              <a:chExt cx="1704974" cy="1474662"/>
            </a:xfrm>
          </p:grpSpPr>
          <p:sp>
            <p:nvSpPr>
              <p:cNvPr id="33" name="Oval 32">
                <a:extLst>
                  <a:ext uri="{FF2B5EF4-FFF2-40B4-BE49-F238E27FC236}">
                    <a16:creationId xmlns:a16="http://schemas.microsoft.com/office/drawing/2014/main" xmlns="" id="{3C2BD724-BE9B-4204-96DD-4F867E657F2D}"/>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3D261630-5941-4BC2-A247-759499A06ED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xmlns="" id="{74D4FB52-3C61-43CA-AFED-E513789B3EF9}"/>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xmlns="" id="{62EBA30F-0E16-4A51-AC15-0B021216F443}"/>
                </a:ext>
              </a:extLst>
            </p:cNvPr>
            <p:cNvGrpSpPr/>
            <p:nvPr/>
          </p:nvGrpSpPr>
          <p:grpSpPr>
            <a:xfrm>
              <a:off x="5479938" y="3738370"/>
              <a:ext cx="1395913" cy="1289034"/>
              <a:chOff x="5243513" y="74364"/>
              <a:chExt cx="1704974" cy="1474662"/>
            </a:xfrm>
          </p:grpSpPr>
          <p:sp>
            <p:nvSpPr>
              <p:cNvPr id="30" name="Oval 29">
                <a:extLst>
                  <a:ext uri="{FF2B5EF4-FFF2-40B4-BE49-F238E27FC236}">
                    <a16:creationId xmlns:a16="http://schemas.microsoft.com/office/drawing/2014/main" xmlns="" id="{DE92BA8C-165C-4297-B5DB-B28AB1B217D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B30F58BB-DD9A-41B7-AB57-3817F4B598D7}"/>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xmlns="" id="{1E07299F-2085-4D59-B0BE-32C888366C5A}"/>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xmlns="" id="{205AD672-1569-4E95-A134-22A586DACCC4}"/>
                </a:ext>
              </a:extLst>
            </p:cNvPr>
            <p:cNvGrpSpPr/>
            <p:nvPr/>
          </p:nvGrpSpPr>
          <p:grpSpPr>
            <a:xfrm>
              <a:off x="5491666" y="4332883"/>
              <a:ext cx="1395913" cy="1289034"/>
              <a:chOff x="5243513" y="74364"/>
              <a:chExt cx="1704974" cy="1474662"/>
            </a:xfrm>
          </p:grpSpPr>
          <p:sp>
            <p:nvSpPr>
              <p:cNvPr id="27" name="Oval 26">
                <a:extLst>
                  <a:ext uri="{FF2B5EF4-FFF2-40B4-BE49-F238E27FC236}">
                    <a16:creationId xmlns:a16="http://schemas.microsoft.com/office/drawing/2014/main" xmlns="" id="{97868E74-CADC-4850-9831-16C856616BC0}"/>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xmlns="" id="{82BA0A9A-719D-4D1C-8F20-F3C2FA3063CD}"/>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xmlns="" id="{B543E1FE-3792-4EE7-8EEB-7DCCC7A28488}"/>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xmlns="" id="{699F13D6-06A9-4590-A881-3A63B0D6F7A6}"/>
                </a:ext>
              </a:extLst>
            </p:cNvPr>
            <p:cNvGrpSpPr/>
            <p:nvPr/>
          </p:nvGrpSpPr>
          <p:grpSpPr>
            <a:xfrm>
              <a:off x="5503394" y="4927396"/>
              <a:ext cx="1395913" cy="1289034"/>
              <a:chOff x="5243513" y="74364"/>
              <a:chExt cx="1704974" cy="1474662"/>
            </a:xfrm>
          </p:grpSpPr>
          <p:sp>
            <p:nvSpPr>
              <p:cNvPr id="24" name="Oval 23">
                <a:extLst>
                  <a:ext uri="{FF2B5EF4-FFF2-40B4-BE49-F238E27FC236}">
                    <a16:creationId xmlns:a16="http://schemas.microsoft.com/office/drawing/2014/main" xmlns="" id="{C1150862-E50F-4450-B5F6-995B01A96CA3}"/>
                  </a:ext>
                </a:extLst>
              </p:cNvPr>
              <p:cNvSpPr/>
              <p:nvPr/>
            </p:nvSpPr>
            <p:spPr>
              <a:xfrm>
                <a:off x="5243513"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D6EBD37E-4E99-40A9-8143-763AC64C6E8C}"/>
                  </a:ext>
                </a:extLst>
              </p:cNvPr>
              <p:cNvSpPr/>
              <p:nvPr/>
            </p:nvSpPr>
            <p:spPr>
              <a:xfrm>
                <a:off x="6465805" y="1027906"/>
                <a:ext cx="482682" cy="482682"/>
              </a:xfrm>
              <a:prstGeom prst="ellipse">
                <a:avLst/>
              </a:prstGeom>
              <a:solidFill>
                <a:srgbClr val="32C6D4"/>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xmlns="" id="{34B0291B-1C49-47DB-A1AC-41021D78E8FD}"/>
                  </a:ext>
                </a:extLst>
              </p:cNvPr>
              <p:cNvSpPr/>
              <p:nvPr/>
            </p:nvSpPr>
            <p:spPr>
              <a:xfrm rot="8283418">
                <a:off x="5339186" y="74364"/>
                <a:ext cx="1564923" cy="1474662"/>
              </a:xfrm>
              <a:prstGeom prst="arc">
                <a:avLst>
                  <a:gd name="adj1" fmla="val 15780000"/>
                  <a:gd name="adj2" fmla="val 283268"/>
                </a:avLst>
              </a:prstGeom>
              <a:noFill/>
              <a:ln w="104775" cap="rnd" cmpd="sng" algn="ctr">
                <a:gradFill flip="none" rotWithShape="1">
                  <a:gsLst>
                    <a:gs pos="0">
                      <a:srgbClr val="A5A5A5">
                        <a:lumMod val="0"/>
                        <a:lumOff val="100000"/>
                      </a:srgbClr>
                    </a:gs>
                    <a:gs pos="35000">
                      <a:srgbClr val="A5A5A5">
                        <a:lumMod val="0"/>
                        <a:lumOff val="100000"/>
                      </a:srgbClr>
                    </a:gs>
                    <a:gs pos="100000">
                      <a:sysClr val="windowText" lastClr="000000"/>
                    </a:gs>
                  </a:gsLst>
                  <a:path path="circle">
                    <a:fillToRect l="50000" t="-80000" r="50000" b="180000"/>
                  </a:path>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pic>
        <p:nvPicPr>
          <p:cNvPr id="60" name="Picture 59" descr="A picture containing plant, flower&#10;&#10;Description automatically generated">
            <a:extLst>
              <a:ext uri="{FF2B5EF4-FFF2-40B4-BE49-F238E27FC236}">
                <a16:creationId xmlns:a16="http://schemas.microsoft.com/office/drawing/2014/main" xmlns="" id="{90D28C6E-4E72-4072-88A0-D1F603741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26"/>
          <a:stretch/>
        </p:blipFill>
        <p:spPr>
          <a:xfrm>
            <a:off x="6451790" y="4203218"/>
            <a:ext cx="2152340" cy="2654782"/>
          </a:xfrm>
          <a:prstGeom prst="rect">
            <a:avLst/>
          </a:prstGeom>
        </p:spPr>
      </p:pic>
      <p:pic>
        <p:nvPicPr>
          <p:cNvPr id="61" name="Picture 60" descr="A picture containing plant, flower&#10;&#10;Description automatically generated">
            <a:extLst>
              <a:ext uri="{FF2B5EF4-FFF2-40B4-BE49-F238E27FC236}">
                <a16:creationId xmlns:a16="http://schemas.microsoft.com/office/drawing/2014/main" xmlns="" id="{DE93F54A-6204-4221-9D12-0A1AC22116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579073" y="4209871"/>
            <a:ext cx="4424054" cy="2654782"/>
          </a:xfrm>
          <a:prstGeom prst="rect">
            <a:avLst/>
          </a:prstGeom>
        </p:spPr>
      </p:pic>
      <p:pic>
        <p:nvPicPr>
          <p:cNvPr id="63" name="Picture 62" descr="A picture containing plant, flower&#10;&#10;Description automatically generated">
            <a:extLst>
              <a:ext uri="{FF2B5EF4-FFF2-40B4-BE49-F238E27FC236}">
                <a16:creationId xmlns:a16="http://schemas.microsoft.com/office/drawing/2014/main" xmlns="" id="{497138AC-6420-48DF-B767-79BB113A1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flipH="1">
            <a:off x="-73955" y="4239313"/>
            <a:ext cx="4424054" cy="2654782"/>
          </a:xfrm>
          <a:prstGeom prst="rect">
            <a:avLst/>
          </a:prstGeom>
        </p:spPr>
      </p:pic>
      <p:pic>
        <p:nvPicPr>
          <p:cNvPr id="64" name="Hình ảnh 4">
            <a:extLst>
              <a:ext uri="{FF2B5EF4-FFF2-40B4-BE49-F238E27FC236}">
                <a16:creationId xmlns:a16="http://schemas.microsoft.com/office/drawing/2014/main" xmlns="" id="{EC5621D0-C2C7-4C14-9870-9A34CCF35E6F}"/>
              </a:ext>
            </a:extLst>
          </p:cNvPr>
          <p:cNvPicPr>
            <a:picLocks noChangeAspect="1"/>
          </p:cNvPicPr>
          <p:nvPr/>
        </p:nvPicPr>
        <p:blipFill rotWithShape="1">
          <a:blip r:embed="rId4">
            <a:extLst>
              <a:ext uri="{28A0092B-C50C-407E-A947-70E740481C1C}">
                <a14:useLocalDpi xmlns:a14="http://schemas.microsoft.com/office/drawing/2010/main" val="0"/>
              </a:ext>
            </a:extLst>
          </a:blip>
          <a:srcRect l="4584" t="34345" r="5115" b="21968"/>
          <a:stretch/>
        </p:blipFill>
        <p:spPr>
          <a:xfrm>
            <a:off x="6781943" y="1181716"/>
            <a:ext cx="4404638" cy="4716449"/>
          </a:xfrm>
          <a:prstGeom prst="rect">
            <a:avLst/>
          </a:prstGeom>
        </p:spPr>
      </p:pic>
      <p:grpSp>
        <p:nvGrpSpPr>
          <p:cNvPr id="54" name="Group 53">
            <a:extLst>
              <a:ext uri="{FF2B5EF4-FFF2-40B4-BE49-F238E27FC236}">
                <a16:creationId xmlns:a16="http://schemas.microsoft.com/office/drawing/2014/main" xmlns="" id="{5D147D85-EC27-4D32-AF35-DD8C6F7478EA}"/>
              </a:ext>
            </a:extLst>
          </p:cNvPr>
          <p:cNvGrpSpPr/>
          <p:nvPr/>
        </p:nvGrpSpPr>
        <p:grpSpPr>
          <a:xfrm>
            <a:off x="2195268" y="1422568"/>
            <a:ext cx="2480914" cy="1015663"/>
            <a:chOff x="4688648" y="2389262"/>
            <a:chExt cx="4085808" cy="1015663"/>
          </a:xfrm>
        </p:grpSpPr>
        <p:sp>
          <p:nvSpPr>
            <p:cNvPr id="55" name="TextBox 54">
              <a:extLst>
                <a:ext uri="{FF2B5EF4-FFF2-40B4-BE49-F238E27FC236}">
                  <a16:creationId xmlns:a16="http://schemas.microsoft.com/office/drawing/2014/main" xmlns="" id="{4AD30E27-4DA6-4B02-80BF-A4FCFDB2CEA1}"/>
                </a:ext>
              </a:extLst>
            </p:cNvPr>
            <p:cNvSpPr txBox="1"/>
            <p:nvPr/>
          </p:nvSpPr>
          <p:spPr>
            <a:xfrm>
              <a:off x="4688649" y="2389262"/>
              <a:ext cx="40858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000" b="0" i="0" u="none" strike="noStrike" kern="1200" cap="none" spc="0" normalizeH="0" baseline="0" noProof="0">
                  <a:ln w="127000">
                    <a:solidFill>
                      <a:prstClr val="white"/>
                    </a:solidFill>
                  </a:ln>
                  <a:solidFill>
                    <a:prstClr val="white"/>
                  </a:solidFill>
                  <a:effectLst>
                    <a:outerShdw blurRad="50800" dist="38100" dir="13500000" algn="br" rotWithShape="0">
                      <a:prstClr val="black">
                        <a:alpha val="40000"/>
                      </a:prstClr>
                    </a:outerShdw>
                  </a:effectLst>
                  <a:uLnTx/>
                  <a:uFillTx/>
                  <a:latin typeface="#9Slide05 Phobia" panose="02000506000000020003" pitchFamily="2" charset="0"/>
                  <a:ea typeface="+mn-ea"/>
                  <a:cs typeface="+mn-cs"/>
                </a:rPr>
                <a:t>Nghe kể </a:t>
              </a:r>
            </a:p>
          </p:txBody>
        </p:sp>
        <p:sp>
          <p:nvSpPr>
            <p:cNvPr id="56" name="TextBox 55">
              <a:extLst>
                <a:ext uri="{FF2B5EF4-FFF2-40B4-BE49-F238E27FC236}">
                  <a16:creationId xmlns:a16="http://schemas.microsoft.com/office/drawing/2014/main" xmlns="" id="{3187F300-134D-4C69-994D-CEFF8FF564DA}"/>
                </a:ext>
              </a:extLst>
            </p:cNvPr>
            <p:cNvSpPr txBox="1"/>
            <p:nvPr/>
          </p:nvSpPr>
          <p:spPr>
            <a:xfrm>
              <a:off x="4688648" y="2389262"/>
              <a:ext cx="40858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625975" algn="l"/>
                </a:tabLst>
                <a:defRPr/>
              </a:pPr>
              <a:r>
                <a:rPr kumimoji="0" lang="en-US" sz="6000" b="0" i="0" u="none" strike="noStrike" kern="1200" cap="none" spc="0" normalizeH="0" baseline="0" noProof="0">
                  <a:ln>
                    <a:noFill/>
                  </a:ln>
                  <a:solidFill>
                    <a:srgbClr val="FF0000"/>
                  </a:solidFill>
                  <a:effectLst>
                    <a:outerShdw blurRad="50800" dist="38100" algn="l" rotWithShape="0">
                      <a:prstClr val="black">
                        <a:alpha val="40000"/>
                      </a:prstClr>
                    </a:outerShdw>
                  </a:effectLst>
                  <a:uLnTx/>
                  <a:uFillTx/>
                  <a:latin typeface="#9Slide05 Phobia" panose="02000506000000020003" pitchFamily="2" charset="0"/>
                  <a:ea typeface="+mn-ea"/>
                  <a:cs typeface="+mn-cs"/>
                </a:rPr>
                <a:t>Nghe kể</a:t>
              </a:r>
              <a:endParaRPr kumimoji="0" lang="en-US" sz="6000" b="0" i="1" u="none" strike="noStrike" kern="1200" cap="none" spc="0" normalizeH="0" baseline="0" noProof="0">
                <a:ln>
                  <a:noFill/>
                </a:ln>
                <a:solidFill>
                  <a:srgbClr val="FF0000"/>
                </a:solidFill>
                <a:effectLst>
                  <a:outerShdw blurRad="50800" dist="38100" algn="l" rotWithShape="0">
                    <a:prstClr val="black">
                      <a:alpha val="40000"/>
                    </a:prstClr>
                  </a:outerShdw>
                </a:effectLst>
                <a:uLnTx/>
                <a:uFillTx/>
                <a:latin typeface="#9Slide05 Phobia" panose="02000506000000020003" pitchFamily="2" charset="0"/>
                <a:ea typeface="+mn-ea"/>
                <a:cs typeface="+mn-cs"/>
              </a:endParaRPr>
            </a:p>
          </p:txBody>
        </p:sp>
      </p:grpSp>
      <p:grpSp>
        <p:nvGrpSpPr>
          <p:cNvPr id="57" name="Group 56">
            <a:extLst>
              <a:ext uri="{FF2B5EF4-FFF2-40B4-BE49-F238E27FC236}">
                <a16:creationId xmlns:a16="http://schemas.microsoft.com/office/drawing/2014/main" xmlns="" id="{7962DB33-74F4-4E75-94A8-C830C592B57A}"/>
              </a:ext>
            </a:extLst>
          </p:cNvPr>
          <p:cNvGrpSpPr/>
          <p:nvPr/>
        </p:nvGrpSpPr>
        <p:grpSpPr>
          <a:xfrm>
            <a:off x="1447449" y="2690490"/>
            <a:ext cx="3877343" cy="1232230"/>
            <a:chOff x="2523452" y="3229303"/>
            <a:chExt cx="3877343" cy="1232230"/>
          </a:xfrm>
        </p:grpSpPr>
        <p:sp>
          <p:nvSpPr>
            <p:cNvPr id="58" name="TextBox 57">
              <a:extLst>
                <a:ext uri="{FF2B5EF4-FFF2-40B4-BE49-F238E27FC236}">
                  <a16:creationId xmlns:a16="http://schemas.microsoft.com/office/drawing/2014/main" xmlns="" id="{83F5059A-2666-42F1-8D94-5D324FD3D22B}"/>
                </a:ext>
              </a:extLst>
            </p:cNvPr>
            <p:cNvSpPr txBox="1"/>
            <p:nvPr/>
          </p:nvSpPr>
          <p:spPr>
            <a:xfrm>
              <a:off x="2576618" y="3239937"/>
              <a:ext cx="3824177" cy="1200329"/>
            </a:xfrm>
            <a:prstGeom prst="rect">
              <a:avLst/>
            </a:prstGeom>
            <a:noFill/>
          </p:spPr>
          <p:txBody>
            <a:bodyPr wrap="square" rtlCol="0">
              <a:spAutoFit/>
            </a:bodyPr>
            <a:lstStyle/>
            <a:p>
              <a:r>
                <a:rPr lang="en-US" sz="7200">
                  <a:ln w="635000">
                    <a:solidFill>
                      <a:schemeClr val="bg1"/>
                    </a:solidFill>
                  </a:ln>
                  <a:solidFill>
                    <a:schemeClr val="bg1"/>
                  </a:solidFill>
                  <a:effectLst>
                    <a:outerShdw blurRad="50800" dist="38100" dir="2700000" algn="tl" rotWithShape="0">
                      <a:prstClr val="black">
                        <a:alpha val="40000"/>
                      </a:prstClr>
                    </a:outerShdw>
                  </a:effectLst>
                  <a:latin typeface="SVN-Hole Hearted" panose="020B0A06020104020203" pitchFamily="34" charset="0"/>
                </a:rPr>
                <a:t>Thi nhạc</a:t>
              </a:r>
            </a:p>
          </p:txBody>
        </p:sp>
        <p:sp>
          <p:nvSpPr>
            <p:cNvPr id="59" name="TextBox 58">
              <a:extLst>
                <a:ext uri="{FF2B5EF4-FFF2-40B4-BE49-F238E27FC236}">
                  <a16:creationId xmlns:a16="http://schemas.microsoft.com/office/drawing/2014/main" xmlns="" id="{B1CA59B5-9289-4184-8D0F-C25965127ED8}"/>
                </a:ext>
              </a:extLst>
            </p:cNvPr>
            <p:cNvSpPr txBox="1"/>
            <p:nvPr/>
          </p:nvSpPr>
          <p:spPr>
            <a:xfrm>
              <a:off x="2576618" y="3261204"/>
              <a:ext cx="3824177" cy="1200329"/>
            </a:xfrm>
            <a:prstGeom prst="rect">
              <a:avLst/>
            </a:prstGeom>
            <a:noFill/>
          </p:spPr>
          <p:txBody>
            <a:bodyPr wrap="square" rtlCol="0">
              <a:spAutoFit/>
            </a:bodyPr>
            <a:lstStyle/>
            <a:p>
              <a:r>
                <a:rPr lang="en-US" sz="7200">
                  <a:ln w="444500">
                    <a:solidFill>
                      <a:srgbClr val="FFFF01"/>
                    </a:solidFill>
                  </a:ln>
                  <a:solidFill>
                    <a:srgbClr val="FFFF01"/>
                  </a:solidFill>
                  <a:latin typeface="SVN-Hole Hearted" panose="020B0A06020104020203" pitchFamily="34" charset="0"/>
                </a:rPr>
                <a:t>Thi nhạc</a:t>
              </a:r>
            </a:p>
          </p:txBody>
        </p:sp>
        <p:grpSp>
          <p:nvGrpSpPr>
            <p:cNvPr id="65" name="Group 64">
              <a:extLst>
                <a:ext uri="{FF2B5EF4-FFF2-40B4-BE49-F238E27FC236}">
                  <a16:creationId xmlns:a16="http://schemas.microsoft.com/office/drawing/2014/main" xmlns="" id="{2F688275-82E9-4588-B52D-B1162BC365F1}"/>
                </a:ext>
              </a:extLst>
            </p:cNvPr>
            <p:cNvGrpSpPr/>
            <p:nvPr/>
          </p:nvGrpSpPr>
          <p:grpSpPr>
            <a:xfrm>
              <a:off x="2523452" y="3229303"/>
              <a:ext cx="3877343" cy="1221596"/>
              <a:chOff x="1726014" y="716777"/>
              <a:chExt cx="3877343" cy="1221596"/>
            </a:xfrm>
          </p:grpSpPr>
          <p:sp>
            <p:nvSpPr>
              <p:cNvPr id="66" name="TextBox 65">
                <a:extLst>
                  <a:ext uri="{FF2B5EF4-FFF2-40B4-BE49-F238E27FC236}">
                    <a16:creationId xmlns:a16="http://schemas.microsoft.com/office/drawing/2014/main" xmlns="" id="{D26CFED6-9E82-4D52-AB0D-0D4F1C715FD0}"/>
                  </a:ext>
                </a:extLst>
              </p:cNvPr>
              <p:cNvSpPr txBox="1"/>
              <p:nvPr/>
            </p:nvSpPr>
            <p:spPr>
              <a:xfrm>
                <a:off x="1779180" y="738044"/>
                <a:ext cx="3824177" cy="1200329"/>
              </a:xfrm>
              <a:prstGeom prst="rect">
                <a:avLst/>
              </a:prstGeom>
              <a:noFill/>
            </p:spPr>
            <p:txBody>
              <a:bodyPr wrap="square" rtlCol="0">
                <a:spAutoFit/>
              </a:bodyPr>
              <a:lstStyle/>
              <a:p>
                <a:r>
                  <a:rPr lang="en-US" sz="7200">
                    <a:ln w="88900">
                      <a:solidFill>
                        <a:schemeClr val="tx1"/>
                      </a:solidFill>
                    </a:ln>
                    <a:latin typeface="SVN-Hole Hearted" panose="020B0A06020104020203" pitchFamily="34" charset="0"/>
                  </a:rPr>
                  <a:t>Thi nhạc</a:t>
                </a:r>
              </a:p>
            </p:txBody>
          </p:sp>
          <p:sp>
            <p:nvSpPr>
              <p:cNvPr id="67" name="TextBox 66">
                <a:extLst>
                  <a:ext uri="{FF2B5EF4-FFF2-40B4-BE49-F238E27FC236}">
                    <a16:creationId xmlns:a16="http://schemas.microsoft.com/office/drawing/2014/main" xmlns="" id="{1466A86A-2658-475A-A47F-07276F6B3A04}"/>
                  </a:ext>
                </a:extLst>
              </p:cNvPr>
              <p:cNvSpPr txBox="1"/>
              <p:nvPr/>
            </p:nvSpPr>
            <p:spPr>
              <a:xfrm>
                <a:off x="1726014" y="716777"/>
                <a:ext cx="3824177" cy="1200329"/>
              </a:xfrm>
              <a:prstGeom prst="rect">
                <a:avLst/>
              </a:prstGeom>
              <a:noFill/>
            </p:spPr>
            <p:txBody>
              <a:bodyPr wrap="square" rtlCol="0">
                <a:spAutoFit/>
              </a:bodyPr>
              <a:lstStyle/>
              <a:p>
                <a:r>
                  <a:rPr lang="en-US" sz="7200">
                    <a:ln w="28575">
                      <a:solidFill>
                        <a:schemeClr val="tx1"/>
                      </a:solidFill>
                    </a:ln>
                    <a:solidFill>
                      <a:schemeClr val="bg1"/>
                    </a:solidFill>
                    <a:effectLst>
                      <a:outerShdw blurRad="50800" dist="38100" dir="2700000" algn="tl" rotWithShape="0">
                        <a:prstClr val="black">
                          <a:alpha val="40000"/>
                        </a:prstClr>
                      </a:outerShdw>
                    </a:effectLst>
                    <a:latin typeface="SVN-Hole Hearted" panose="020B0A06020104020203" pitchFamily="34" charset="0"/>
                  </a:rPr>
                  <a:t>Thi nhạc</a:t>
                </a:r>
              </a:p>
            </p:txBody>
          </p:sp>
        </p:grpSp>
      </p:grpSp>
      <p:sp>
        <p:nvSpPr>
          <p:cNvPr id="2" name="TextBox 1">
            <a:extLst>
              <a:ext uri="{FF2B5EF4-FFF2-40B4-BE49-F238E27FC236}">
                <a16:creationId xmlns:a16="http://schemas.microsoft.com/office/drawing/2014/main" xmlns="" id="{03F8F731-0192-4F6D-B6DF-A0D9081FAB80}"/>
              </a:ext>
            </a:extLst>
          </p:cNvPr>
          <p:cNvSpPr txBox="1"/>
          <p:nvPr/>
        </p:nvSpPr>
        <p:spPr>
          <a:xfrm>
            <a:off x="2845522" y="4404439"/>
            <a:ext cx="2682890" cy="369332"/>
          </a:xfrm>
          <a:prstGeom prst="rect">
            <a:avLst/>
          </a:prstGeom>
          <a:noFill/>
        </p:spPr>
        <p:txBody>
          <a:bodyPr wrap="square" rtlCol="0">
            <a:spAutoFit/>
          </a:bodyPr>
          <a:lstStyle/>
          <a:p>
            <a:r>
              <a:rPr lang="en-US" i="1"/>
              <a:t>Theo</a:t>
            </a:r>
            <a:r>
              <a:rPr lang="en-US"/>
              <a:t> Nguyễn Phan Hách</a:t>
            </a:r>
          </a:p>
        </p:txBody>
      </p:sp>
    </p:spTree>
    <p:extLst>
      <p:ext uri="{BB962C8B-B14F-4D97-AF65-F5344CB8AC3E}">
        <p14:creationId xmlns:p14="http://schemas.microsoft.com/office/powerpoint/2010/main" val="256027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barn(inVertical)">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xmlns="" id="{A65BBE4E-5B83-4879-87E7-F62924687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5" y="1685109"/>
            <a:ext cx="12254515" cy="5300077"/>
          </a:xfrm>
          <a:prstGeom prst="rect">
            <a:avLst/>
          </a:prstGeom>
        </p:spPr>
      </p:pic>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5" name="Picture 4">
            <a:extLst>
              <a:ext uri="{FF2B5EF4-FFF2-40B4-BE49-F238E27FC236}">
                <a16:creationId xmlns:a16="http://schemas.microsoft.com/office/drawing/2014/main" xmlns="" id="{F952AA03-0457-4E10-9683-198C0AD4F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15" y="976064"/>
            <a:ext cx="6858000" cy="6858000"/>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20" name="Picture 19" descr="A picture containing weapon&#10;&#10;Description automatically generated">
            <a:extLst>
              <a:ext uri="{FF2B5EF4-FFF2-40B4-BE49-F238E27FC236}">
                <a16:creationId xmlns:a16="http://schemas.microsoft.com/office/drawing/2014/main" xmlns="" id="{396F4D3E-1233-4ED3-A430-F6002A554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923212" y="450922"/>
            <a:ext cx="3056411" cy="2271031"/>
          </a:xfrm>
          <a:prstGeom prst="rect">
            <a:avLst/>
          </a:prstGeom>
        </p:spPr>
      </p:pic>
      <p:pic>
        <p:nvPicPr>
          <p:cNvPr id="23" name="Picture 22" descr="A picture containing weapon&#10;&#10;Description automatically generated">
            <a:extLst>
              <a:ext uri="{FF2B5EF4-FFF2-40B4-BE49-F238E27FC236}">
                <a16:creationId xmlns:a16="http://schemas.microsoft.com/office/drawing/2014/main" xmlns="" id="{977D30B8-AC41-49CB-B64F-CEA07FCD18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742"/>
          <a:stretch/>
        </p:blipFill>
        <p:spPr>
          <a:xfrm flipH="1">
            <a:off x="11188375" y="-1013856"/>
            <a:ext cx="1077635" cy="2271031"/>
          </a:xfrm>
          <a:prstGeom prst="rect">
            <a:avLst/>
          </a:prstGeom>
        </p:spPr>
      </p:pic>
      <p:pic>
        <p:nvPicPr>
          <p:cNvPr id="4" name="Picture 3" descr="A picture containing icon&#10;&#10;Description automatically generated">
            <a:extLst>
              <a:ext uri="{FF2B5EF4-FFF2-40B4-BE49-F238E27FC236}">
                <a16:creationId xmlns:a16="http://schemas.microsoft.com/office/drawing/2014/main" xmlns="" id="{5BCEEFD8-E9E1-4E01-9E08-6BBC11633F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001" y="5845311"/>
            <a:ext cx="834036" cy="751863"/>
          </a:xfrm>
          <a:prstGeom prst="rect">
            <a:avLst/>
          </a:prstGeom>
        </p:spPr>
      </p:pic>
      <p:grpSp>
        <p:nvGrpSpPr>
          <p:cNvPr id="3" name="Group 2">
            <a:extLst>
              <a:ext uri="{FF2B5EF4-FFF2-40B4-BE49-F238E27FC236}">
                <a16:creationId xmlns:a16="http://schemas.microsoft.com/office/drawing/2014/main" xmlns="" id="{7B3C369E-769E-4C74-9C61-324A0F8F1971}"/>
              </a:ext>
            </a:extLst>
          </p:cNvPr>
          <p:cNvGrpSpPr/>
          <p:nvPr/>
        </p:nvGrpSpPr>
        <p:grpSpPr>
          <a:xfrm>
            <a:off x="5732780" y="196289"/>
            <a:ext cx="6230656" cy="6528796"/>
            <a:chOff x="5508978" y="254759"/>
            <a:chExt cx="6230656" cy="6528796"/>
          </a:xfrm>
        </p:grpSpPr>
        <p:sp>
          <p:nvSpPr>
            <p:cNvPr id="16" name="Rectangle 15">
              <a:extLst>
                <a:ext uri="{FF2B5EF4-FFF2-40B4-BE49-F238E27FC236}">
                  <a16:creationId xmlns:a16="http://schemas.microsoft.com/office/drawing/2014/main" xmlns="" id="{24F3EFFC-89E4-45B7-9A0E-A3ED91FDDDDE}"/>
                </a:ext>
              </a:extLst>
            </p:cNvPr>
            <p:cNvSpPr/>
            <p:nvPr/>
          </p:nvSpPr>
          <p:spPr>
            <a:xfrm>
              <a:off x="5700341" y="404019"/>
              <a:ext cx="6039293" cy="6379536"/>
            </a:xfrm>
            <a:prstGeom prst="rect">
              <a:avLst/>
            </a:prstGeom>
            <a:solidFill>
              <a:srgbClr val="1E8792"/>
            </a:solidFill>
            <a:ln w="38100">
              <a:solidFill>
                <a:srgbClr val="1E8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B38F119E-3CB4-4D51-AAAD-89FF18954FA3}"/>
                </a:ext>
              </a:extLst>
            </p:cNvPr>
            <p:cNvSpPr/>
            <p:nvPr/>
          </p:nvSpPr>
          <p:spPr>
            <a:xfrm>
              <a:off x="5508978" y="254759"/>
              <a:ext cx="6039293" cy="6379536"/>
            </a:xfrm>
            <a:prstGeom prst="rect">
              <a:avLst/>
            </a:prstGeom>
            <a:solidFill>
              <a:schemeClr val="bg1"/>
            </a:solidFill>
            <a:ln w="38100">
              <a:solidFill>
                <a:srgbClr val="1E8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Hình ảnh 4">
            <a:extLst>
              <a:ext uri="{FF2B5EF4-FFF2-40B4-BE49-F238E27FC236}">
                <a16:creationId xmlns:a16="http://schemas.microsoft.com/office/drawing/2014/main" xmlns="" id="{D3D3AD36-40ED-4F4F-B53E-881B6E351438}"/>
              </a:ext>
            </a:extLst>
          </p:cNvPr>
          <p:cNvPicPr>
            <a:picLocks noChangeAspect="1"/>
          </p:cNvPicPr>
          <p:nvPr/>
        </p:nvPicPr>
        <p:blipFill rotWithShape="1">
          <a:blip r:embed="rId8">
            <a:extLst>
              <a:ext uri="{28A0092B-C50C-407E-A947-70E740481C1C}">
                <a14:useLocalDpi xmlns:a14="http://schemas.microsoft.com/office/drawing/2010/main" val="0"/>
              </a:ext>
            </a:extLst>
          </a:blip>
          <a:srcRect l="4584" t="34345" r="5115" b="21968"/>
          <a:stretch/>
        </p:blipFill>
        <p:spPr>
          <a:xfrm>
            <a:off x="6037664" y="778721"/>
            <a:ext cx="5365898" cy="5745758"/>
          </a:xfrm>
          <a:prstGeom prst="rect">
            <a:avLst/>
          </a:prstGeom>
        </p:spPr>
      </p:pic>
      <p:pic>
        <p:nvPicPr>
          <p:cNvPr id="15" name="Picture 14" descr="A picture containing weapon&#10;&#10;Description automatically generated">
            <a:extLst>
              <a:ext uri="{FF2B5EF4-FFF2-40B4-BE49-F238E27FC236}">
                <a16:creationId xmlns:a16="http://schemas.microsoft.com/office/drawing/2014/main" xmlns="" id="{41082DC2-E5FE-4BFB-B2AE-C3AEFC7E21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3" y="-260010"/>
            <a:ext cx="3056411" cy="2271031"/>
          </a:xfrm>
          <a:prstGeom prst="rect">
            <a:avLst/>
          </a:prstGeom>
        </p:spPr>
      </p:pic>
      <p:grpSp>
        <p:nvGrpSpPr>
          <p:cNvPr id="22" name="Group 21">
            <a:extLst>
              <a:ext uri="{FF2B5EF4-FFF2-40B4-BE49-F238E27FC236}">
                <a16:creationId xmlns:a16="http://schemas.microsoft.com/office/drawing/2014/main" xmlns="" id="{C01E9A74-C739-444E-8911-F17520FBB984}"/>
              </a:ext>
            </a:extLst>
          </p:cNvPr>
          <p:cNvGrpSpPr/>
          <p:nvPr/>
        </p:nvGrpSpPr>
        <p:grpSpPr>
          <a:xfrm>
            <a:off x="846566" y="-61744"/>
            <a:ext cx="4230666" cy="3258278"/>
            <a:chOff x="846566" y="-61744"/>
            <a:chExt cx="4230666" cy="3258278"/>
          </a:xfrm>
        </p:grpSpPr>
        <p:pic>
          <p:nvPicPr>
            <p:cNvPr id="18" name="Picture 17" descr="A picture containing text&#10;&#10;Description automatically generated">
              <a:extLst>
                <a:ext uri="{FF2B5EF4-FFF2-40B4-BE49-F238E27FC236}">
                  <a16:creationId xmlns:a16="http://schemas.microsoft.com/office/drawing/2014/main" xmlns="" id="{96F62DB7-DC8E-4ED5-A7CE-4349586B8F7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53" b="31619" l="55132" r="90132">
                          <a14:foregroundMark x1="56711" y1="9159" x2="56711" y2="9159"/>
                          <a14:foregroundMark x1="74474" y1="3764" x2="74474" y2="3764"/>
                          <a14:foregroundMark x1="76579" y1="878" x2="76579" y2="878"/>
                          <a14:foregroundMark x1="87237" y1="18821" x2="87237" y2="18821"/>
                          <a14:foregroundMark x1="88026" y1="22836" x2="88026" y2="22836"/>
                          <a14:foregroundMark x1="88421" y1="24843" x2="88421" y2="24843"/>
                          <a14:foregroundMark x1="88816" y1="23463" x2="88816" y2="23463"/>
                          <a14:foregroundMark x1="90263" y1="23463" x2="90263" y2="23463"/>
                          <a14:foregroundMark x1="69605" y1="29486" x2="56316" y2="31619"/>
                          <a14:foregroundMark x1="55132" y1="10540" x2="55132" y2="10540"/>
                          <a14:foregroundMark x1="75658" y1="878" x2="75658" y2="878"/>
                        </a14:backgroundRemoval>
                      </a14:imgEffect>
                    </a14:imgLayer>
                  </a14:imgProps>
                </a:ext>
                <a:ext uri="{28A0092B-C50C-407E-A947-70E740481C1C}">
                  <a14:useLocalDpi xmlns:a14="http://schemas.microsoft.com/office/drawing/2010/main" val="0"/>
                </a:ext>
              </a:extLst>
            </a:blip>
            <a:srcRect l="53517" r="7916" b="67597"/>
            <a:stretch/>
          </p:blipFill>
          <p:spPr>
            <a:xfrm>
              <a:off x="1086031" y="-61744"/>
              <a:ext cx="3698029" cy="3258278"/>
            </a:xfrm>
            <a:prstGeom prst="rect">
              <a:avLst/>
            </a:prstGeom>
          </p:spPr>
        </p:pic>
        <p:sp>
          <p:nvSpPr>
            <p:cNvPr id="12" name="TextBox 11">
              <a:extLst>
                <a:ext uri="{FF2B5EF4-FFF2-40B4-BE49-F238E27FC236}">
                  <a16:creationId xmlns:a16="http://schemas.microsoft.com/office/drawing/2014/main" xmlns="" id="{47E2D164-6E35-4D07-861C-B9607D737FF9}"/>
                </a:ext>
              </a:extLst>
            </p:cNvPr>
            <p:cNvSpPr txBox="1"/>
            <p:nvPr/>
          </p:nvSpPr>
          <p:spPr>
            <a:xfrm>
              <a:off x="846566" y="1028786"/>
              <a:ext cx="4230666" cy="1077218"/>
            </a:xfrm>
            <a:prstGeom prst="rect">
              <a:avLst/>
            </a:prstGeom>
            <a:noFill/>
          </p:spPr>
          <p:txBody>
            <a:bodyPr wrap="square" rtlCol="0">
              <a:spAutoFit/>
            </a:bodyPr>
            <a:lstStyle/>
            <a:p>
              <a:pPr algn="ctr"/>
              <a:r>
                <a:rPr lang="en-US" sz="3200">
                  <a:ln>
                    <a:solidFill>
                      <a:schemeClr val="tx1"/>
                    </a:solidFill>
                  </a:ln>
                </a:rPr>
                <a:t>Phỏng đoán </a:t>
              </a:r>
            </a:p>
            <a:p>
              <a:pPr algn="ctr"/>
              <a:r>
                <a:rPr lang="en-US" sz="3200">
                  <a:ln>
                    <a:solidFill>
                      <a:schemeClr val="tx1"/>
                    </a:solidFill>
                  </a:ln>
                </a:rPr>
                <a:t>nội dung truyện</a:t>
              </a:r>
            </a:p>
          </p:txBody>
        </p:sp>
      </p:grpSp>
      <p:sp>
        <p:nvSpPr>
          <p:cNvPr id="13" name="TextBox 12">
            <a:extLst>
              <a:ext uri="{FF2B5EF4-FFF2-40B4-BE49-F238E27FC236}">
                <a16:creationId xmlns:a16="http://schemas.microsoft.com/office/drawing/2014/main" xmlns="" id="{FF533E12-71A3-49D4-AC12-DE51F44E4911}"/>
              </a:ext>
            </a:extLst>
          </p:cNvPr>
          <p:cNvSpPr txBox="1"/>
          <p:nvPr/>
        </p:nvSpPr>
        <p:spPr>
          <a:xfrm>
            <a:off x="9044303" y="594055"/>
            <a:ext cx="2682890" cy="369332"/>
          </a:xfrm>
          <a:prstGeom prst="rect">
            <a:avLst/>
          </a:prstGeom>
          <a:noFill/>
        </p:spPr>
        <p:txBody>
          <a:bodyPr wrap="square" rtlCol="0">
            <a:spAutoFit/>
          </a:bodyPr>
          <a:lstStyle/>
          <a:p>
            <a:r>
              <a:rPr lang="en-US" i="1"/>
              <a:t>Theo</a:t>
            </a:r>
            <a:r>
              <a:rPr lang="en-US"/>
              <a:t> Nguyễn Phan Hách</a:t>
            </a:r>
          </a:p>
        </p:txBody>
      </p:sp>
      <p:sp>
        <p:nvSpPr>
          <p:cNvPr id="14" name="TextBox 13">
            <a:extLst>
              <a:ext uri="{FF2B5EF4-FFF2-40B4-BE49-F238E27FC236}">
                <a16:creationId xmlns:a16="http://schemas.microsoft.com/office/drawing/2014/main" xmlns="" id="{64775618-DB75-458E-A737-FD71EB114F5C}"/>
              </a:ext>
            </a:extLst>
          </p:cNvPr>
          <p:cNvSpPr txBox="1"/>
          <p:nvPr/>
        </p:nvSpPr>
        <p:spPr>
          <a:xfrm>
            <a:off x="8012945" y="148855"/>
            <a:ext cx="2682890" cy="584775"/>
          </a:xfrm>
          <a:prstGeom prst="rect">
            <a:avLst/>
          </a:prstGeom>
          <a:noFill/>
        </p:spPr>
        <p:txBody>
          <a:bodyPr wrap="square" rtlCol="0">
            <a:spAutoFit/>
          </a:bodyPr>
          <a:lstStyle/>
          <a:p>
            <a:r>
              <a:rPr lang="en-US" sz="3200" b="1"/>
              <a:t>Thi nhạc</a:t>
            </a:r>
          </a:p>
        </p:txBody>
      </p:sp>
      <p:pic>
        <p:nvPicPr>
          <p:cNvPr id="21" name="Picture 20" descr="A picture containing clipart, doll, toy&#10;&#10;Description automatically generated">
            <a:extLst>
              <a:ext uri="{FF2B5EF4-FFF2-40B4-BE49-F238E27FC236}">
                <a16:creationId xmlns:a16="http://schemas.microsoft.com/office/drawing/2014/main" xmlns="" id="{3682FA40-53D0-4BFC-B067-F4011C5D54D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4167" l="5657" r="94343">
                        <a14:foregroundMark x1="8889" y1="36389" x2="15152" y2="67500"/>
                        <a14:foregroundMark x1="48687" y1="46944" x2="48687" y2="86111"/>
                        <a14:foregroundMark x1="68081" y1="38056" x2="68081" y2="67778"/>
                        <a14:foregroundMark x1="89091" y1="34722" x2="92727" y2="83056"/>
                        <a14:foregroundMark x1="92727" y1="83056" x2="90707" y2="93333"/>
                        <a14:foregroundMark x1="67475" y1="32778" x2="67475" y2="32778"/>
                        <a14:foregroundMark x1="68687" y1="31111" x2="63636" y2="42222"/>
                        <a14:foregroundMark x1="61212" y1="44444" x2="61212" y2="44444"/>
                        <a14:foregroundMark x1="31313" y1="78611" x2="31313" y2="78611"/>
                        <a14:foregroundMark x1="37374" y1="80278" x2="37374" y2="80278"/>
                        <a14:foregroundMark x1="46465" y1="94444" x2="46465" y2="94444"/>
                        <a14:foregroundMark x1="49697" y1="93333" x2="49697" y2="93333"/>
                        <a14:foregroundMark x1="23434" y1="56389" x2="23434" y2="56389"/>
                        <a14:foregroundMark x1="19596" y1="58611" x2="19596" y2="58611"/>
                        <a14:foregroundMark x1="21010" y1="56389" x2="21010" y2="56389"/>
                        <a14:foregroundMark x1="73535" y1="59167" x2="73535" y2="59167"/>
                        <a14:foregroundMark x1="76162" y1="59444" x2="76162" y2="59444"/>
                        <a14:foregroundMark x1="73333" y1="58611" x2="73333" y2="58611"/>
                        <a14:foregroundMark x1="75556" y1="60278" x2="75556" y2="60278"/>
                        <a14:foregroundMark x1="75758" y1="60278" x2="75758" y2="60278"/>
                        <a14:foregroundMark x1="94545" y1="32500" x2="94545" y2="32500"/>
                        <a14:foregroundMark x1="46465" y1="93611" x2="46465" y2="93611"/>
                        <a14:foregroundMark x1="10707" y1="85278" x2="10707" y2="85278"/>
                        <a14:foregroundMark x1="5657" y1="35556" x2="5657" y2="35556"/>
                        <a14:foregroundMark x1="67273" y1="32222" x2="67273" y2="32222"/>
                        <a14:foregroundMark x1="71919" y1="31111" x2="64646" y2="35833"/>
                        <a14:foregroundMark x1="88283" y1="58333" x2="88283" y2="58333"/>
                        <a14:foregroundMark x1="86061" y1="59167" x2="86061" y2="59167"/>
                        <a14:foregroundMark x1="82828" y1="68333" x2="82828" y2="68333"/>
                        <a14:foregroundMark x1="83030" y1="67500" x2="83030" y2="67500"/>
                      </a14:backgroundRemoval>
                    </a14:imgEffect>
                  </a14:imgLayer>
                </a14:imgProps>
              </a:ext>
              <a:ext uri="{28A0092B-C50C-407E-A947-70E740481C1C}">
                <a14:useLocalDpi xmlns:a14="http://schemas.microsoft.com/office/drawing/2010/main" val="0"/>
              </a:ext>
            </a:extLst>
          </a:blip>
          <a:stretch>
            <a:fillRect/>
          </a:stretch>
        </p:blipFill>
        <p:spPr>
          <a:xfrm>
            <a:off x="1291145" y="3976309"/>
            <a:ext cx="3967275" cy="2885291"/>
          </a:xfrm>
          <a:prstGeom prst="rect">
            <a:avLst/>
          </a:prstGeom>
        </p:spPr>
      </p:pic>
    </p:spTree>
    <p:extLst>
      <p:ext uri="{BB962C8B-B14F-4D97-AF65-F5344CB8AC3E}">
        <p14:creationId xmlns:p14="http://schemas.microsoft.com/office/powerpoint/2010/main" val="4739618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DAAD284-4EE4-41B3-A375-2DDFA841AE2F}"/>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xmlns="" id="{D187507C-3639-4388-BDA8-DC00B57DD3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83" b="5472"/>
          <a:stretch/>
        </p:blipFill>
        <p:spPr>
          <a:xfrm>
            <a:off x="116418" y="3429000"/>
            <a:ext cx="5022257" cy="3355900"/>
          </a:xfrm>
          <a:prstGeom prst="rect">
            <a:avLst/>
          </a:prstGeom>
        </p:spPr>
      </p:pic>
      <p:pic>
        <p:nvPicPr>
          <p:cNvPr id="34" name="Picture 33">
            <a:extLst>
              <a:ext uri="{FF2B5EF4-FFF2-40B4-BE49-F238E27FC236}">
                <a16:creationId xmlns:a16="http://schemas.microsoft.com/office/drawing/2014/main" xmlns="" id="{B2BF210E-85AC-4355-8B19-C22EF77E6D65}"/>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0185011" y="-143234"/>
            <a:ext cx="2937172" cy="1608102"/>
          </a:xfrm>
          <a:prstGeom prst="rect">
            <a:avLst/>
          </a:prstGeom>
        </p:spPr>
      </p:pic>
      <p:pic>
        <p:nvPicPr>
          <p:cNvPr id="11" name="Hình ảnh 4">
            <a:extLst>
              <a:ext uri="{FF2B5EF4-FFF2-40B4-BE49-F238E27FC236}">
                <a16:creationId xmlns:a16="http://schemas.microsoft.com/office/drawing/2014/main" xmlns="" id="{D599A084-CF3F-4EA0-874A-721F98C0BEAA}"/>
              </a:ext>
            </a:extLst>
          </p:cNvPr>
          <p:cNvPicPr>
            <a:picLocks noChangeAspect="1"/>
          </p:cNvPicPr>
          <p:nvPr/>
        </p:nvPicPr>
        <p:blipFill rotWithShape="1">
          <a:blip r:embed="rId7">
            <a:extLst>
              <a:ext uri="{28A0092B-C50C-407E-A947-70E740481C1C}">
                <a14:useLocalDpi xmlns:a14="http://schemas.microsoft.com/office/drawing/2010/main" val="0"/>
              </a:ext>
            </a:extLst>
          </a:blip>
          <a:srcRect l="4584" t="34345" r="5115" b="21968"/>
          <a:stretch/>
        </p:blipFill>
        <p:spPr>
          <a:xfrm>
            <a:off x="6584579" y="916726"/>
            <a:ext cx="5365898" cy="5745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a:extLst>
              <a:ext uri="{FF2B5EF4-FFF2-40B4-BE49-F238E27FC236}">
                <a16:creationId xmlns:a16="http://schemas.microsoft.com/office/drawing/2014/main" xmlns="" id="{9AD02042-9E2E-4E69-A3A9-FE26F5E278C0}"/>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549760" y="-253450"/>
            <a:ext cx="2937172" cy="1608102"/>
          </a:xfrm>
          <a:prstGeom prst="rect">
            <a:avLst/>
          </a:prstGeom>
        </p:spPr>
      </p:pic>
      <p:sp>
        <p:nvSpPr>
          <p:cNvPr id="12" name="TextBox 11">
            <a:extLst>
              <a:ext uri="{FF2B5EF4-FFF2-40B4-BE49-F238E27FC236}">
                <a16:creationId xmlns:a16="http://schemas.microsoft.com/office/drawing/2014/main" xmlns="" id="{21261251-9BFB-4294-A52F-37E6A302B72B}"/>
              </a:ext>
            </a:extLst>
          </p:cNvPr>
          <p:cNvSpPr txBox="1"/>
          <p:nvPr/>
        </p:nvSpPr>
        <p:spPr>
          <a:xfrm>
            <a:off x="9267587" y="547394"/>
            <a:ext cx="2682890" cy="369332"/>
          </a:xfrm>
          <a:prstGeom prst="rect">
            <a:avLst/>
          </a:prstGeom>
          <a:noFill/>
        </p:spPr>
        <p:txBody>
          <a:bodyPr wrap="square" rtlCol="0">
            <a:spAutoFit/>
          </a:bodyPr>
          <a:lstStyle/>
          <a:p>
            <a:r>
              <a:rPr lang="en-US" i="1"/>
              <a:t>Theo</a:t>
            </a:r>
            <a:r>
              <a:rPr lang="en-US"/>
              <a:t> Nguyễn Phan Hách</a:t>
            </a:r>
          </a:p>
        </p:txBody>
      </p:sp>
      <p:sp>
        <p:nvSpPr>
          <p:cNvPr id="13" name="TextBox 12">
            <a:extLst>
              <a:ext uri="{FF2B5EF4-FFF2-40B4-BE49-F238E27FC236}">
                <a16:creationId xmlns:a16="http://schemas.microsoft.com/office/drawing/2014/main" xmlns="" id="{E5AF656D-4F3F-4BB8-A6CD-5B565F6B72B8}"/>
              </a:ext>
            </a:extLst>
          </p:cNvPr>
          <p:cNvSpPr txBox="1"/>
          <p:nvPr/>
        </p:nvSpPr>
        <p:spPr>
          <a:xfrm>
            <a:off x="8012945" y="76042"/>
            <a:ext cx="2682890" cy="584775"/>
          </a:xfrm>
          <a:prstGeom prst="rect">
            <a:avLst/>
          </a:prstGeom>
          <a:noFill/>
        </p:spPr>
        <p:txBody>
          <a:bodyPr wrap="square" rtlCol="0">
            <a:spAutoFit/>
          </a:bodyPr>
          <a:lstStyle/>
          <a:p>
            <a:r>
              <a:rPr lang="en-US" sz="3200" b="1"/>
              <a:t>Thi nhạc</a:t>
            </a:r>
          </a:p>
        </p:txBody>
      </p:sp>
      <p:grpSp>
        <p:nvGrpSpPr>
          <p:cNvPr id="14" name="Group 13">
            <a:extLst>
              <a:ext uri="{FF2B5EF4-FFF2-40B4-BE49-F238E27FC236}">
                <a16:creationId xmlns:a16="http://schemas.microsoft.com/office/drawing/2014/main" xmlns="" id="{BBBDE0E7-5701-45C3-8246-2394D63FAB7A}"/>
              </a:ext>
            </a:extLst>
          </p:cNvPr>
          <p:cNvGrpSpPr/>
          <p:nvPr/>
        </p:nvGrpSpPr>
        <p:grpSpPr>
          <a:xfrm>
            <a:off x="1430286" y="140401"/>
            <a:ext cx="7308821" cy="1446550"/>
            <a:chOff x="2760463" y="962270"/>
            <a:chExt cx="7308821" cy="1446550"/>
          </a:xfrm>
        </p:grpSpPr>
        <p:sp>
          <p:nvSpPr>
            <p:cNvPr id="15" name="TextBox 14">
              <a:extLst>
                <a:ext uri="{FF2B5EF4-FFF2-40B4-BE49-F238E27FC236}">
                  <a16:creationId xmlns:a16="http://schemas.microsoft.com/office/drawing/2014/main" xmlns="" id="{8EE81808-4EFA-4523-8D46-0DEE7E253AA0}"/>
                </a:ext>
              </a:extLst>
            </p:cNvPr>
            <p:cNvSpPr txBox="1"/>
            <p:nvPr/>
          </p:nvSpPr>
          <p:spPr>
            <a:xfrm>
              <a:off x="2760463" y="962270"/>
              <a:ext cx="730882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a:t>
              </a:r>
              <a:r>
                <a:rPr kumimoji="0" lang="en-US" sz="8800" b="0" i="0" u="none" strike="noStrike" kern="1200" cap="none" spc="0" normalizeH="0" baseline="0" noProof="0" dirty="0" err="1">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kể</a:t>
              </a:r>
              <a:endParaRPr kumimoji="0" lang="en-US" sz="88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endParaRPr>
            </a:p>
          </p:txBody>
        </p:sp>
        <p:sp>
          <p:nvSpPr>
            <p:cNvPr id="16" name="TextBox 15">
              <a:extLst>
                <a:ext uri="{FF2B5EF4-FFF2-40B4-BE49-F238E27FC236}">
                  <a16:creationId xmlns:a16="http://schemas.microsoft.com/office/drawing/2014/main" xmlns="" id="{AC0A555D-944A-441D-BB30-5AC866E740AD}"/>
                </a:ext>
              </a:extLst>
            </p:cNvPr>
            <p:cNvSpPr txBox="1"/>
            <p:nvPr/>
          </p:nvSpPr>
          <p:spPr>
            <a:xfrm>
              <a:off x="2760463" y="962270"/>
              <a:ext cx="7308821" cy="144655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41275">
                    <a:solidFill>
                      <a:prstClr val="black"/>
                    </a:solidFill>
                  </a:ln>
                  <a:solidFill>
                    <a:srgbClr val="5DD1DD"/>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a:t>
              </a:r>
            </a:p>
          </p:txBody>
        </p:sp>
      </p:grpSp>
      <p:grpSp>
        <p:nvGrpSpPr>
          <p:cNvPr id="17" name="Group 16">
            <a:extLst>
              <a:ext uri="{FF2B5EF4-FFF2-40B4-BE49-F238E27FC236}">
                <a16:creationId xmlns:a16="http://schemas.microsoft.com/office/drawing/2014/main" xmlns="" id="{93BEB92F-34C9-43B9-A492-94C187D94CDA}"/>
              </a:ext>
            </a:extLst>
          </p:cNvPr>
          <p:cNvGrpSpPr/>
          <p:nvPr/>
        </p:nvGrpSpPr>
        <p:grpSpPr>
          <a:xfrm>
            <a:off x="4311885" y="2914183"/>
            <a:ext cx="2591073" cy="2034075"/>
            <a:chOff x="3009243" y="3231349"/>
            <a:chExt cx="4054946" cy="3167679"/>
          </a:xfrm>
        </p:grpSpPr>
        <p:pic>
          <p:nvPicPr>
            <p:cNvPr id="18" name="Picture 17" descr="A picture containing brass knucks&#10;&#10;Description automatically generated">
              <a:extLst>
                <a:ext uri="{FF2B5EF4-FFF2-40B4-BE49-F238E27FC236}">
                  <a16:creationId xmlns:a16="http://schemas.microsoft.com/office/drawing/2014/main" xmlns="" id="{729F067D-9C2C-4DBF-959B-A4067C2F029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6801" b="97905" l="37228" r="68332">
                          <a14:foregroundMark x1="45809" y1="67043" x2="45809" y2="67043"/>
                          <a14:foregroundMark x1="45301" y1="67043" x2="40559" y2="75060"/>
                          <a14:foregroundMark x1="40559" y1="75060" x2="40164" y2="82635"/>
                          <a14:foregroundMark x1="40164" y1="82635" x2="44341" y2="89243"/>
                          <a14:foregroundMark x1="44341" y1="89243" x2="51425" y2="94923"/>
                          <a14:foregroundMark x1="51425" y1="94923" x2="63760" y2="96253"/>
                          <a14:foregroundMark x1="63760" y1="96253" x2="62348" y2="84206"/>
                          <a14:foregroundMark x1="62348" y1="84206" x2="54728" y2="72280"/>
                          <a14:foregroundMark x1="54728" y1="72280" x2="46966" y2="69380"/>
                          <a14:foregroundMark x1="46966" y1="69380" x2="45639" y2="66801"/>
                          <a14:foregroundMark x1="37906" y1="77317" x2="37369" y2="87470"/>
                          <a14:foregroundMark x1="37369" y1="87470" x2="37482" y2="87873"/>
                          <a14:foregroundMark x1="37736" y1="77075" x2="37313" y2="89202"/>
                          <a14:foregroundMark x1="42422" y1="95407" x2="55744" y2="97462"/>
                          <a14:foregroundMark x1="64832" y1="93352" x2="68388" y2="96132"/>
                          <a14:foregroundMark x1="64578" y1="95044" x2="65509" y2="95649"/>
                          <a14:foregroundMark x1="62546" y1="97099" x2="58623" y2="97824"/>
                          <a14:foregroundMark x1="64578" y1="96737" x2="61276" y2="96857"/>
                          <a14:foregroundMark x1="65509" y1="96495" x2="51849" y2="97945"/>
                          <a14:foregroundMark x1="51849" y1="97945" x2="46599" y2="97260"/>
                          <a14:foregroundMark x1="46599" y1="97260" x2="40644" y2="93634"/>
                          <a14:foregroundMark x1="40644" y1="93634" x2="39881" y2="92466"/>
                          <a14:foregroundMark x1="54897" y1="67043" x2="60231" y2="74335"/>
                          <a14:foregroundMark x1="60231" y1="74335" x2="62122" y2="81064"/>
                          <a14:foregroundMark x1="62122" y1="81064" x2="62207" y2="82313"/>
                          <a14:foregroundMark x1="61106" y1="74053" x2="62715" y2="84851"/>
                          <a14:foregroundMark x1="37228" y1="87147" x2="40587" y2="94359"/>
                          <a14:foregroundMark x1="40587" y1="94359" x2="40898" y2="94561"/>
                          <a14:foregroundMark x1="55913" y1="68010" x2="60598" y2="74658"/>
                          <a14:foregroundMark x1="59215" y1="70911" x2="60852" y2="72724"/>
                          <a14:foregroundMark x1="54389" y1="67647" x2="60344" y2="75020"/>
                          <a14:foregroundMark x1="54304" y1="67043" x2="60288" y2="71757"/>
                          <a14:foregroundMark x1="60288" y1="71757" x2="60344" y2="71998"/>
                        </a14:backgroundRemoval>
                      </a14:imgEffect>
                    </a14:imgLayer>
                  </a14:imgProps>
                </a:ext>
                <a:ext uri="{28A0092B-C50C-407E-A947-70E740481C1C}">
                  <a14:useLocalDpi xmlns:a14="http://schemas.microsoft.com/office/drawing/2010/main" val="0"/>
                </a:ext>
              </a:extLst>
            </a:blip>
            <a:srcRect l="35562" t="64598" r="32692"/>
            <a:stretch/>
          </p:blipFill>
          <p:spPr>
            <a:xfrm flipH="1">
              <a:off x="3009243" y="3231349"/>
              <a:ext cx="4054946" cy="3167679"/>
            </a:xfrm>
            <a:prstGeom prst="rect">
              <a:avLst/>
            </a:prstGeom>
          </p:spPr>
        </p:pic>
        <p:sp>
          <p:nvSpPr>
            <p:cNvPr id="19" name="TextBox 18">
              <a:extLst>
                <a:ext uri="{FF2B5EF4-FFF2-40B4-BE49-F238E27FC236}">
                  <a16:creationId xmlns:a16="http://schemas.microsoft.com/office/drawing/2014/main" xmlns="" id="{7154CF2C-E33D-468F-BE20-54692781C5BA}"/>
                </a:ext>
              </a:extLst>
            </p:cNvPr>
            <p:cNvSpPr txBox="1"/>
            <p:nvPr/>
          </p:nvSpPr>
          <p:spPr>
            <a:xfrm>
              <a:off x="3633517" y="3786069"/>
              <a:ext cx="3107943" cy="20055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Calibri" panose="020F0502020204030204"/>
                  <a:ea typeface="+mn-ea"/>
                  <a:cs typeface="+mn-cs"/>
                </a:rPr>
                <a:t>Ghi</a:t>
              </a:r>
              <a:r>
                <a:rPr kumimoji="0" lang="en-US" sz="24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FF6600"/>
                  </a:solidFill>
                  <a:effectLst/>
                  <a:uLnTx/>
                  <a:uFillTx/>
                  <a:latin typeface="Calibri" panose="020F0502020204030204"/>
                  <a:ea typeface="+mn-ea"/>
                  <a:cs typeface="+mn-cs"/>
                </a:rPr>
                <a:t>nhớ</a:t>
              </a:r>
              <a:r>
                <a:rPr kumimoji="0" lang="en-US" sz="2400" b="1" i="0" u="none" strike="noStrike" kern="1200" cap="none" spc="0" normalizeH="0" baseline="0" noProof="0">
                  <a:ln>
                    <a:noFill/>
                  </a:ln>
                  <a:solidFill>
                    <a:srgbClr val="FF66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00"/>
                  </a:solidFill>
                  <a:effectLst/>
                  <a:uLnTx/>
                  <a:uFillTx/>
                  <a:latin typeface="Calibri" panose="020F0502020204030204"/>
                  <a:ea typeface="+mn-ea"/>
                  <a:cs typeface="+mn-cs"/>
                </a:rPr>
                <a:t>nội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00"/>
                  </a:solidFill>
                  <a:effectLst/>
                  <a:uLnTx/>
                  <a:uFillTx/>
                  <a:latin typeface="Calibri" panose="020F0502020204030204"/>
                  <a:ea typeface="+mn-ea"/>
                  <a:cs typeface="+mn-cs"/>
                </a:rPr>
                <a:t>câu </a:t>
              </a:r>
              <a:r>
                <a:rPr kumimoji="0" lang="en-US" sz="2400" b="1" i="0" u="none" strike="noStrike" kern="1200" cap="none" spc="0" normalizeH="0" baseline="0" noProof="0" dirty="0" err="1">
                  <a:ln>
                    <a:noFill/>
                  </a:ln>
                  <a:solidFill>
                    <a:srgbClr val="FF6600"/>
                  </a:solidFill>
                  <a:effectLst/>
                  <a:uLnTx/>
                  <a:uFillTx/>
                  <a:latin typeface="Calibri" panose="020F0502020204030204"/>
                  <a:ea typeface="+mn-ea"/>
                  <a:cs typeface="+mn-cs"/>
                </a:rPr>
                <a:t>chuyện</a:t>
              </a:r>
              <a:endParaRPr kumimoji="0" lang="en-US" sz="2400" b="1" i="0" u="none" strike="noStrike" kern="1200" cap="none" spc="0" normalizeH="0" baseline="0" noProof="0" dirty="0">
                <a:ln>
                  <a:noFill/>
                </a:ln>
                <a:solidFill>
                  <a:srgbClr val="FF6600"/>
                </a:solidFill>
                <a:effectLst/>
                <a:uLnTx/>
                <a:uFillTx/>
                <a:latin typeface="Calibri" panose="020F0502020204030204"/>
                <a:ea typeface="+mn-ea"/>
                <a:cs typeface="+mn-cs"/>
              </a:endParaRPr>
            </a:p>
          </p:txBody>
        </p:sp>
      </p:grpSp>
      <p:pic>
        <p:nvPicPr>
          <p:cNvPr id="32" name="Picture 31">
            <a:extLst>
              <a:ext uri="{FF2B5EF4-FFF2-40B4-BE49-F238E27FC236}">
                <a16:creationId xmlns:a16="http://schemas.microsoft.com/office/drawing/2014/main" xmlns="" id="{FDF990A6-CD1A-41C7-A795-11E477936993}"/>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095034" y="1138052"/>
            <a:ext cx="2937172" cy="1608102"/>
          </a:xfrm>
          <a:prstGeom prst="rect">
            <a:avLst/>
          </a:prstGeom>
        </p:spPr>
      </p:pic>
      <p:grpSp>
        <p:nvGrpSpPr>
          <p:cNvPr id="29" name="Group 28">
            <a:extLst>
              <a:ext uri="{FF2B5EF4-FFF2-40B4-BE49-F238E27FC236}">
                <a16:creationId xmlns:a16="http://schemas.microsoft.com/office/drawing/2014/main" xmlns="" id="{717207C5-1A38-4674-B6B1-7BFD0794376D}"/>
              </a:ext>
            </a:extLst>
          </p:cNvPr>
          <p:cNvGrpSpPr/>
          <p:nvPr/>
        </p:nvGrpSpPr>
        <p:grpSpPr>
          <a:xfrm>
            <a:off x="163246" y="1651310"/>
            <a:ext cx="4575031" cy="1909899"/>
            <a:chOff x="-49967" y="1707277"/>
            <a:chExt cx="4575031" cy="1909899"/>
          </a:xfrm>
        </p:grpSpPr>
        <p:sp>
          <p:nvSpPr>
            <p:cNvPr id="28" name="Rectangle: Rounded Corners 27">
              <a:extLst>
                <a:ext uri="{FF2B5EF4-FFF2-40B4-BE49-F238E27FC236}">
                  <a16:creationId xmlns:a16="http://schemas.microsoft.com/office/drawing/2014/main" xmlns="" id="{CB509002-CA84-46D3-AD35-444A0508353B}"/>
                </a:ext>
              </a:extLst>
            </p:cNvPr>
            <p:cNvSpPr/>
            <p:nvPr/>
          </p:nvSpPr>
          <p:spPr>
            <a:xfrm>
              <a:off x="629056" y="2011002"/>
              <a:ext cx="3882281" cy="1553698"/>
            </a:xfrm>
            <a:custGeom>
              <a:avLst/>
              <a:gdLst>
                <a:gd name="connsiteX0" fmla="*/ 0 w 3882281"/>
                <a:gd name="connsiteY0" fmla="*/ 258955 h 1553698"/>
                <a:gd name="connsiteX1" fmla="*/ 258955 w 3882281"/>
                <a:gd name="connsiteY1" fmla="*/ 0 h 1553698"/>
                <a:gd name="connsiteX2" fmla="*/ 819684 w 3882281"/>
                <a:gd name="connsiteY2" fmla="*/ 0 h 1553698"/>
                <a:gd name="connsiteX3" fmla="*/ 1414056 w 3882281"/>
                <a:gd name="connsiteY3" fmla="*/ 0 h 1553698"/>
                <a:gd name="connsiteX4" fmla="*/ 1873853 w 3882281"/>
                <a:gd name="connsiteY4" fmla="*/ 0 h 1553698"/>
                <a:gd name="connsiteX5" fmla="*/ 2400938 w 3882281"/>
                <a:gd name="connsiteY5" fmla="*/ 0 h 1553698"/>
                <a:gd name="connsiteX6" fmla="*/ 2961666 w 3882281"/>
                <a:gd name="connsiteY6" fmla="*/ 0 h 1553698"/>
                <a:gd name="connsiteX7" fmla="*/ 3623326 w 3882281"/>
                <a:gd name="connsiteY7" fmla="*/ 0 h 1553698"/>
                <a:gd name="connsiteX8" fmla="*/ 3882281 w 3882281"/>
                <a:gd name="connsiteY8" fmla="*/ 258955 h 1553698"/>
                <a:gd name="connsiteX9" fmla="*/ 3882281 w 3882281"/>
                <a:gd name="connsiteY9" fmla="*/ 787207 h 1553698"/>
                <a:gd name="connsiteX10" fmla="*/ 3882281 w 3882281"/>
                <a:gd name="connsiteY10" fmla="*/ 1294743 h 1553698"/>
                <a:gd name="connsiteX11" fmla="*/ 3623326 w 3882281"/>
                <a:gd name="connsiteY11" fmla="*/ 1553698 h 1553698"/>
                <a:gd name="connsiteX12" fmla="*/ 3129885 w 3882281"/>
                <a:gd name="connsiteY12" fmla="*/ 1553698 h 1553698"/>
                <a:gd name="connsiteX13" fmla="*/ 2636444 w 3882281"/>
                <a:gd name="connsiteY13" fmla="*/ 1553698 h 1553698"/>
                <a:gd name="connsiteX14" fmla="*/ 2143003 w 3882281"/>
                <a:gd name="connsiteY14" fmla="*/ 1553698 h 1553698"/>
                <a:gd name="connsiteX15" fmla="*/ 1649562 w 3882281"/>
                <a:gd name="connsiteY15" fmla="*/ 1553698 h 1553698"/>
                <a:gd name="connsiteX16" fmla="*/ 1021546 w 3882281"/>
                <a:gd name="connsiteY16" fmla="*/ 1553698 h 1553698"/>
                <a:gd name="connsiteX17" fmla="*/ 258955 w 3882281"/>
                <a:gd name="connsiteY17" fmla="*/ 1553698 h 1553698"/>
                <a:gd name="connsiteX18" fmla="*/ 0 w 3882281"/>
                <a:gd name="connsiteY18" fmla="*/ 1294743 h 1553698"/>
                <a:gd name="connsiteX19" fmla="*/ 0 w 3882281"/>
                <a:gd name="connsiteY19" fmla="*/ 797565 h 1553698"/>
                <a:gd name="connsiteX20" fmla="*/ 0 w 3882281"/>
                <a:gd name="connsiteY20" fmla="*/ 258955 h 15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2281" h="1553698" fill="none" extrusionOk="0">
                  <a:moveTo>
                    <a:pt x="0" y="258955"/>
                  </a:moveTo>
                  <a:cubicBezTo>
                    <a:pt x="-1465" y="101965"/>
                    <a:pt x="127203" y="8670"/>
                    <a:pt x="258955" y="0"/>
                  </a:cubicBezTo>
                  <a:cubicBezTo>
                    <a:pt x="449648" y="-7597"/>
                    <a:pt x="685261" y="29071"/>
                    <a:pt x="819684" y="0"/>
                  </a:cubicBezTo>
                  <a:cubicBezTo>
                    <a:pt x="954107" y="-29071"/>
                    <a:pt x="1267946" y="62255"/>
                    <a:pt x="1414056" y="0"/>
                  </a:cubicBezTo>
                  <a:cubicBezTo>
                    <a:pt x="1560166" y="-62255"/>
                    <a:pt x="1704740" y="40426"/>
                    <a:pt x="1873853" y="0"/>
                  </a:cubicBezTo>
                  <a:cubicBezTo>
                    <a:pt x="2042966" y="-40426"/>
                    <a:pt x="2176455" y="34838"/>
                    <a:pt x="2400938" y="0"/>
                  </a:cubicBezTo>
                  <a:cubicBezTo>
                    <a:pt x="2625422" y="-34838"/>
                    <a:pt x="2717070" y="35663"/>
                    <a:pt x="2961666" y="0"/>
                  </a:cubicBezTo>
                  <a:cubicBezTo>
                    <a:pt x="3206262" y="-35663"/>
                    <a:pt x="3391028" y="78875"/>
                    <a:pt x="3623326" y="0"/>
                  </a:cubicBezTo>
                  <a:cubicBezTo>
                    <a:pt x="3768960" y="15082"/>
                    <a:pt x="3863575" y="116639"/>
                    <a:pt x="3882281" y="258955"/>
                  </a:cubicBezTo>
                  <a:cubicBezTo>
                    <a:pt x="3885997" y="437351"/>
                    <a:pt x="3879349" y="674288"/>
                    <a:pt x="3882281" y="787207"/>
                  </a:cubicBezTo>
                  <a:cubicBezTo>
                    <a:pt x="3885213" y="900126"/>
                    <a:pt x="3877643" y="1145737"/>
                    <a:pt x="3882281" y="1294743"/>
                  </a:cubicBezTo>
                  <a:cubicBezTo>
                    <a:pt x="3890961" y="1416171"/>
                    <a:pt x="3780481" y="1545262"/>
                    <a:pt x="3623326" y="1553698"/>
                  </a:cubicBezTo>
                  <a:cubicBezTo>
                    <a:pt x="3523742" y="1581459"/>
                    <a:pt x="3338919" y="1506083"/>
                    <a:pt x="3129885" y="1553698"/>
                  </a:cubicBezTo>
                  <a:cubicBezTo>
                    <a:pt x="2920851" y="1601313"/>
                    <a:pt x="2820811" y="1514006"/>
                    <a:pt x="2636444" y="1553698"/>
                  </a:cubicBezTo>
                  <a:cubicBezTo>
                    <a:pt x="2452077" y="1593390"/>
                    <a:pt x="2325614" y="1511359"/>
                    <a:pt x="2143003" y="1553698"/>
                  </a:cubicBezTo>
                  <a:cubicBezTo>
                    <a:pt x="1960392" y="1596037"/>
                    <a:pt x="1795608" y="1544507"/>
                    <a:pt x="1649562" y="1553698"/>
                  </a:cubicBezTo>
                  <a:cubicBezTo>
                    <a:pt x="1503516" y="1562889"/>
                    <a:pt x="1334491" y="1511483"/>
                    <a:pt x="1021546" y="1553698"/>
                  </a:cubicBezTo>
                  <a:cubicBezTo>
                    <a:pt x="708601" y="1595913"/>
                    <a:pt x="456599" y="1489822"/>
                    <a:pt x="258955" y="1553698"/>
                  </a:cubicBezTo>
                  <a:cubicBezTo>
                    <a:pt x="147132" y="1554567"/>
                    <a:pt x="-1350" y="1410868"/>
                    <a:pt x="0" y="1294743"/>
                  </a:cubicBezTo>
                  <a:cubicBezTo>
                    <a:pt x="-27330" y="1149698"/>
                    <a:pt x="8793" y="1029959"/>
                    <a:pt x="0" y="797565"/>
                  </a:cubicBezTo>
                  <a:cubicBezTo>
                    <a:pt x="-8793" y="565171"/>
                    <a:pt x="55515" y="445631"/>
                    <a:pt x="0" y="258955"/>
                  </a:cubicBezTo>
                  <a:close/>
                </a:path>
                <a:path w="3882281" h="1553698" stroke="0" extrusionOk="0">
                  <a:moveTo>
                    <a:pt x="0" y="258955"/>
                  </a:moveTo>
                  <a:cubicBezTo>
                    <a:pt x="-7000" y="124672"/>
                    <a:pt x="134301" y="27222"/>
                    <a:pt x="258955" y="0"/>
                  </a:cubicBezTo>
                  <a:cubicBezTo>
                    <a:pt x="476527" y="-56037"/>
                    <a:pt x="568645" y="28391"/>
                    <a:pt x="786040" y="0"/>
                  </a:cubicBezTo>
                  <a:cubicBezTo>
                    <a:pt x="1003436" y="-28391"/>
                    <a:pt x="1114261" y="19393"/>
                    <a:pt x="1346768" y="0"/>
                  </a:cubicBezTo>
                  <a:cubicBezTo>
                    <a:pt x="1579275" y="-19393"/>
                    <a:pt x="1710229" y="2387"/>
                    <a:pt x="1907497" y="0"/>
                  </a:cubicBezTo>
                  <a:cubicBezTo>
                    <a:pt x="2104765" y="-2387"/>
                    <a:pt x="2281737" y="68063"/>
                    <a:pt x="2535513" y="0"/>
                  </a:cubicBezTo>
                  <a:cubicBezTo>
                    <a:pt x="2789289" y="-68063"/>
                    <a:pt x="2844118" y="28347"/>
                    <a:pt x="3062597" y="0"/>
                  </a:cubicBezTo>
                  <a:cubicBezTo>
                    <a:pt x="3281076" y="-28347"/>
                    <a:pt x="3431381" y="50236"/>
                    <a:pt x="3623326" y="0"/>
                  </a:cubicBezTo>
                  <a:cubicBezTo>
                    <a:pt x="3778981" y="2200"/>
                    <a:pt x="3896830" y="99970"/>
                    <a:pt x="3882281" y="258955"/>
                  </a:cubicBezTo>
                  <a:cubicBezTo>
                    <a:pt x="3943346" y="415924"/>
                    <a:pt x="3855170" y="585194"/>
                    <a:pt x="3882281" y="776849"/>
                  </a:cubicBezTo>
                  <a:cubicBezTo>
                    <a:pt x="3909392" y="968504"/>
                    <a:pt x="3840940" y="1163127"/>
                    <a:pt x="3882281" y="1294743"/>
                  </a:cubicBezTo>
                  <a:cubicBezTo>
                    <a:pt x="3874540" y="1421971"/>
                    <a:pt x="3772961" y="1513771"/>
                    <a:pt x="3623326" y="1553698"/>
                  </a:cubicBezTo>
                  <a:cubicBezTo>
                    <a:pt x="3495681" y="1582256"/>
                    <a:pt x="3384167" y="1498942"/>
                    <a:pt x="3163529" y="1553698"/>
                  </a:cubicBezTo>
                  <a:cubicBezTo>
                    <a:pt x="2942891" y="1608454"/>
                    <a:pt x="2803997" y="1525153"/>
                    <a:pt x="2535513" y="1553698"/>
                  </a:cubicBezTo>
                  <a:cubicBezTo>
                    <a:pt x="2267029" y="1582243"/>
                    <a:pt x="2212619" y="1481535"/>
                    <a:pt x="1907497" y="1553698"/>
                  </a:cubicBezTo>
                  <a:cubicBezTo>
                    <a:pt x="1602375" y="1625861"/>
                    <a:pt x="1464675" y="1522866"/>
                    <a:pt x="1313125" y="1553698"/>
                  </a:cubicBezTo>
                  <a:cubicBezTo>
                    <a:pt x="1161575" y="1584530"/>
                    <a:pt x="1002162" y="1539199"/>
                    <a:pt x="786040" y="1553698"/>
                  </a:cubicBezTo>
                  <a:cubicBezTo>
                    <a:pt x="569919" y="1568197"/>
                    <a:pt x="432702" y="1531598"/>
                    <a:pt x="258955" y="1553698"/>
                  </a:cubicBezTo>
                  <a:cubicBezTo>
                    <a:pt x="133019" y="1561911"/>
                    <a:pt x="-30677" y="1419945"/>
                    <a:pt x="0" y="1294743"/>
                  </a:cubicBezTo>
                  <a:cubicBezTo>
                    <a:pt x="-10457" y="1100497"/>
                    <a:pt x="6183" y="925701"/>
                    <a:pt x="0" y="807923"/>
                  </a:cubicBezTo>
                  <a:cubicBezTo>
                    <a:pt x="-6183" y="690145"/>
                    <a:pt x="42591" y="395912"/>
                    <a:pt x="0" y="258955"/>
                  </a:cubicBezTo>
                  <a:close/>
                </a:path>
              </a:pathLst>
            </a:custGeom>
            <a:solidFill>
              <a:schemeClr val="bg1"/>
            </a:solidFill>
            <a:ln w="38100">
              <a:solidFill>
                <a:srgbClr val="1E8792"/>
              </a:solidFill>
              <a:extLst>
                <a:ext uri="{C807C97D-BFC1-408E-A445-0C87EB9F89A2}">
                  <ask:lineSketchStyleProps xmlns:ask="http://schemas.microsoft.com/office/drawing/2018/sketchyshapes" xmlns="" sd="14132884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doll&#10;&#10;Description automatically generated">
              <a:extLst>
                <a:ext uri="{FF2B5EF4-FFF2-40B4-BE49-F238E27FC236}">
                  <a16:creationId xmlns:a16="http://schemas.microsoft.com/office/drawing/2014/main" xmlns="" id="{11D227FD-7370-4E73-9594-9703FE64B8C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53" b="48721" l="599" r="41677">
                          <a14:foregroundMark x1="18443" y1="1066" x2="18443" y2="1066"/>
                          <a14:foregroundMark x1="2754" y1="36141" x2="2754" y2="36141"/>
                          <a14:foregroundMark x1="15569" y1="48827" x2="15569" y2="48827"/>
                          <a14:foregroundMark x1="599" y1="36141" x2="599" y2="36141"/>
                        </a14:backgroundRemoval>
                      </a14:imgEffect>
                    </a14:imgLayer>
                  </a14:imgProps>
                </a:ext>
                <a:ext uri="{28A0092B-C50C-407E-A947-70E740481C1C}">
                  <a14:useLocalDpi xmlns:a14="http://schemas.microsoft.com/office/drawing/2010/main" val="0"/>
                </a:ext>
              </a:extLst>
            </a:blip>
            <a:srcRect r="53536" b="46633"/>
            <a:stretch/>
          </p:blipFill>
          <p:spPr>
            <a:xfrm>
              <a:off x="-49967" y="1707277"/>
              <a:ext cx="1480253" cy="1909899"/>
            </a:xfrm>
            <a:prstGeom prst="rect">
              <a:avLst/>
            </a:prstGeom>
          </p:spPr>
        </p:pic>
        <p:sp>
          <p:nvSpPr>
            <p:cNvPr id="21" name="Hộp Văn bản 2">
              <a:extLst>
                <a:ext uri="{FF2B5EF4-FFF2-40B4-BE49-F238E27FC236}">
                  <a16:creationId xmlns:a16="http://schemas.microsoft.com/office/drawing/2014/main" xmlns="" id="{29D775C6-D1FA-4780-99CB-6201AAE1039B}"/>
                </a:ext>
              </a:extLst>
            </p:cNvPr>
            <p:cNvSpPr txBox="1"/>
            <p:nvPr/>
          </p:nvSpPr>
          <p:spPr>
            <a:xfrm>
              <a:off x="1149326" y="2220389"/>
              <a:ext cx="3375738" cy="1077218"/>
            </a:xfrm>
            <a:prstGeom prst="rect">
              <a:avLst/>
            </a:prstGeom>
            <a:noFill/>
          </p:spPr>
          <p:txBody>
            <a:bodyPr wrap="square" rtlCol="0">
              <a:spAutoFit/>
            </a:bodyPr>
            <a:lstStyle/>
            <a:p>
              <a:pPr algn="ctr"/>
              <a:r>
                <a:rPr lang="vi-VN" sz="3200" dirty="0" err="1">
                  <a:latin typeface="Calibri" panose="020F0502020204030204" pitchFamily="34" charset="0"/>
                  <a:cs typeface="Calibri" panose="020F0502020204030204" pitchFamily="34" charset="0"/>
                </a:rPr>
                <a:t>Những</a:t>
              </a:r>
              <a:r>
                <a:rPr lang="vi-VN" sz="3200" dirty="0">
                  <a:latin typeface="Calibri" panose="020F0502020204030204" pitchFamily="34" charset="0"/>
                  <a:cs typeface="Calibri" panose="020F0502020204030204" pitchFamily="34" charset="0"/>
                </a:rPr>
                <a:t> con </a:t>
              </a:r>
              <a:r>
                <a:rPr lang="vi-VN" sz="3200" dirty="0" err="1">
                  <a:latin typeface="Calibri" panose="020F0502020204030204" pitchFamily="34" charset="0"/>
                  <a:cs typeface="Calibri" panose="020F0502020204030204" pitchFamily="34" charset="0"/>
                </a:rPr>
                <a:t>vật</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nào</a:t>
              </a:r>
              <a:r>
                <a:rPr lang="vi-VN" sz="3200" dirty="0">
                  <a:latin typeface="Calibri" panose="020F0502020204030204" pitchFamily="34" charset="0"/>
                  <a:cs typeface="Calibri" panose="020F0502020204030204" pitchFamily="34" charset="0"/>
                </a:rPr>
                <a:t> tham gia </a:t>
              </a:r>
              <a:r>
                <a:rPr lang="vi-VN" sz="3200" dirty="0" err="1">
                  <a:latin typeface="Calibri" panose="020F0502020204030204" pitchFamily="34" charset="0"/>
                  <a:cs typeface="Calibri" panose="020F0502020204030204" pitchFamily="34" charset="0"/>
                </a:rPr>
                <a:t>hội</a:t>
              </a:r>
              <a:r>
                <a:rPr lang="vi-VN" sz="3200" dirty="0">
                  <a:latin typeface="Calibri" panose="020F0502020204030204" pitchFamily="34" charset="0"/>
                  <a:cs typeface="Calibri" panose="020F0502020204030204" pitchFamily="34" charset="0"/>
                </a:rPr>
                <a:t> thi?</a:t>
              </a:r>
            </a:p>
          </p:txBody>
        </p:sp>
      </p:grpSp>
      <p:pic>
        <p:nvPicPr>
          <p:cNvPr id="4" name="Picture 3">
            <a:extLst>
              <a:ext uri="{FF2B5EF4-FFF2-40B4-BE49-F238E27FC236}">
                <a16:creationId xmlns:a16="http://schemas.microsoft.com/office/drawing/2014/main" xmlns="" id="{2A50998E-3A4B-4F39-8893-319E06698E17}"/>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94483" y="2966545"/>
            <a:ext cx="2937172" cy="1608102"/>
          </a:xfrm>
          <a:prstGeom prst="rect">
            <a:avLst/>
          </a:prstGeom>
        </p:spPr>
      </p:pic>
      <p:grpSp>
        <p:nvGrpSpPr>
          <p:cNvPr id="47" name="Group 46">
            <a:extLst>
              <a:ext uri="{FF2B5EF4-FFF2-40B4-BE49-F238E27FC236}">
                <a16:creationId xmlns:a16="http://schemas.microsoft.com/office/drawing/2014/main" xmlns="" id="{F7097117-7B53-4187-8428-75339516EBB6}"/>
              </a:ext>
            </a:extLst>
          </p:cNvPr>
          <p:cNvGrpSpPr/>
          <p:nvPr/>
        </p:nvGrpSpPr>
        <p:grpSpPr>
          <a:xfrm>
            <a:off x="884383" y="1385896"/>
            <a:ext cx="4235120" cy="2115527"/>
            <a:chOff x="-5537283" y="-2740529"/>
            <a:chExt cx="4235120" cy="2115527"/>
          </a:xfrm>
        </p:grpSpPr>
        <p:grpSp>
          <p:nvGrpSpPr>
            <p:cNvPr id="38" name="Group 37">
              <a:extLst>
                <a:ext uri="{FF2B5EF4-FFF2-40B4-BE49-F238E27FC236}">
                  <a16:creationId xmlns:a16="http://schemas.microsoft.com/office/drawing/2014/main" xmlns="" id="{0C3D9AA3-ED23-4BC7-A517-A68FDE50DE4B}"/>
                </a:ext>
              </a:extLst>
            </p:cNvPr>
            <p:cNvGrpSpPr/>
            <p:nvPr/>
          </p:nvGrpSpPr>
          <p:grpSpPr>
            <a:xfrm>
              <a:off x="-5537283" y="-2178700"/>
              <a:ext cx="3882281" cy="1553698"/>
              <a:chOff x="629056" y="2011002"/>
              <a:chExt cx="3882281" cy="1553698"/>
            </a:xfrm>
          </p:grpSpPr>
          <p:sp>
            <p:nvSpPr>
              <p:cNvPr id="39" name="Rectangle: Rounded Corners 38">
                <a:extLst>
                  <a:ext uri="{FF2B5EF4-FFF2-40B4-BE49-F238E27FC236}">
                    <a16:creationId xmlns:a16="http://schemas.microsoft.com/office/drawing/2014/main" xmlns="" id="{21C0E764-8A46-4417-AA76-C0254860225A}"/>
                  </a:ext>
                </a:extLst>
              </p:cNvPr>
              <p:cNvSpPr/>
              <p:nvPr/>
            </p:nvSpPr>
            <p:spPr>
              <a:xfrm>
                <a:off x="629056" y="2011002"/>
                <a:ext cx="3882281" cy="1553698"/>
              </a:xfrm>
              <a:custGeom>
                <a:avLst/>
                <a:gdLst>
                  <a:gd name="connsiteX0" fmla="*/ 0 w 3882281"/>
                  <a:gd name="connsiteY0" fmla="*/ 258955 h 1553698"/>
                  <a:gd name="connsiteX1" fmla="*/ 258955 w 3882281"/>
                  <a:gd name="connsiteY1" fmla="*/ 0 h 1553698"/>
                  <a:gd name="connsiteX2" fmla="*/ 819684 w 3882281"/>
                  <a:gd name="connsiteY2" fmla="*/ 0 h 1553698"/>
                  <a:gd name="connsiteX3" fmla="*/ 1414056 w 3882281"/>
                  <a:gd name="connsiteY3" fmla="*/ 0 h 1553698"/>
                  <a:gd name="connsiteX4" fmla="*/ 1873853 w 3882281"/>
                  <a:gd name="connsiteY4" fmla="*/ 0 h 1553698"/>
                  <a:gd name="connsiteX5" fmla="*/ 2400938 w 3882281"/>
                  <a:gd name="connsiteY5" fmla="*/ 0 h 1553698"/>
                  <a:gd name="connsiteX6" fmla="*/ 2961666 w 3882281"/>
                  <a:gd name="connsiteY6" fmla="*/ 0 h 1553698"/>
                  <a:gd name="connsiteX7" fmla="*/ 3623326 w 3882281"/>
                  <a:gd name="connsiteY7" fmla="*/ 0 h 1553698"/>
                  <a:gd name="connsiteX8" fmla="*/ 3882281 w 3882281"/>
                  <a:gd name="connsiteY8" fmla="*/ 258955 h 1553698"/>
                  <a:gd name="connsiteX9" fmla="*/ 3882281 w 3882281"/>
                  <a:gd name="connsiteY9" fmla="*/ 787207 h 1553698"/>
                  <a:gd name="connsiteX10" fmla="*/ 3882281 w 3882281"/>
                  <a:gd name="connsiteY10" fmla="*/ 1294743 h 1553698"/>
                  <a:gd name="connsiteX11" fmla="*/ 3623326 w 3882281"/>
                  <a:gd name="connsiteY11" fmla="*/ 1553698 h 1553698"/>
                  <a:gd name="connsiteX12" fmla="*/ 3129885 w 3882281"/>
                  <a:gd name="connsiteY12" fmla="*/ 1553698 h 1553698"/>
                  <a:gd name="connsiteX13" fmla="*/ 2636444 w 3882281"/>
                  <a:gd name="connsiteY13" fmla="*/ 1553698 h 1553698"/>
                  <a:gd name="connsiteX14" fmla="*/ 2143003 w 3882281"/>
                  <a:gd name="connsiteY14" fmla="*/ 1553698 h 1553698"/>
                  <a:gd name="connsiteX15" fmla="*/ 1649562 w 3882281"/>
                  <a:gd name="connsiteY15" fmla="*/ 1553698 h 1553698"/>
                  <a:gd name="connsiteX16" fmla="*/ 1021546 w 3882281"/>
                  <a:gd name="connsiteY16" fmla="*/ 1553698 h 1553698"/>
                  <a:gd name="connsiteX17" fmla="*/ 258955 w 3882281"/>
                  <a:gd name="connsiteY17" fmla="*/ 1553698 h 1553698"/>
                  <a:gd name="connsiteX18" fmla="*/ 0 w 3882281"/>
                  <a:gd name="connsiteY18" fmla="*/ 1294743 h 1553698"/>
                  <a:gd name="connsiteX19" fmla="*/ 0 w 3882281"/>
                  <a:gd name="connsiteY19" fmla="*/ 797565 h 1553698"/>
                  <a:gd name="connsiteX20" fmla="*/ 0 w 3882281"/>
                  <a:gd name="connsiteY20" fmla="*/ 258955 h 15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2281" h="1553698" fill="none" extrusionOk="0">
                    <a:moveTo>
                      <a:pt x="0" y="258955"/>
                    </a:moveTo>
                    <a:cubicBezTo>
                      <a:pt x="-1465" y="101965"/>
                      <a:pt x="127203" y="8670"/>
                      <a:pt x="258955" y="0"/>
                    </a:cubicBezTo>
                    <a:cubicBezTo>
                      <a:pt x="449648" y="-7597"/>
                      <a:pt x="685261" y="29071"/>
                      <a:pt x="819684" y="0"/>
                    </a:cubicBezTo>
                    <a:cubicBezTo>
                      <a:pt x="954107" y="-29071"/>
                      <a:pt x="1267946" y="62255"/>
                      <a:pt x="1414056" y="0"/>
                    </a:cubicBezTo>
                    <a:cubicBezTo>
                      <a:pt x="1560166" y="-62255"/>
                      <a:pt x="1704740" y="40426"/>
                      <a:pt x="1873853" y="0"/>
                    </a:cubicBezTo>
                    <a:cubicBezTo>
                      <a:pt x="2042966" y="-40426"/>
                      <a:pt x="2176455" y="34838"/>
                      <a:pt x="2400938" y="0"/>
                    </a:cubicBezTo>
                    <a:cubicBezTo>
                      <a:pt x="2625422" y="-34838"/>
                      <a:pt x="2717070" y="35663"/>
                      <a:pt x="2961666" y="0"/>
                    </a:cubicBezTo>
                    <a:cubicBezTo>
                      <a:pt x="3206262" y="-35663"/>
                      <a:pt x="3391028" y="78875"/>
                      <a:pt x="3623326" y="0"/>
                    </a:cubicBezTo>
                    <a:cubicBezTo>
                      <a:pt x="3768960" y="15082"/>
                      <a:pt x="3863575" y="116639"/>
                      <a:pt x="3882281" y="258955"/>
                    </a:cubicBezTo>
                    <a:cubicBezTo>
                      <a:pt x="3885997" y="437351"/>
                      <a:pt x="3879349" y="674288"/>
                      <a:pt x="3882281" y="787207"/>
                    </a:cubicBezTo>
                    <a:cubicBezTo>
                      <a:pt x="3885213" y="900126"/>
                      <a:pt x="3877643" y="1145737"/>
                      <a:pt x="3882281" y="1294743"/>
                    </a:cubicBezTo>
                    <a:cubicBezTo>
                      <a:pt x="3890961" y="1416171"/>
                      <a:pt x="3780481" y="1545262"/>
                      <a:pt x="3623326" y="1553698"/>
                    </a:cubicBezTo>
                    <a:cubicBezTo>
                      <a:pt x="3523742" y="1581459"/>
                      <a:pt x="3338919" y="1506083"/>
                      <a:pt x="3129885" y="1553698"/>
                    </a:cubicBezTo>
                    <a:cubicBezTo>
                      <a:pt x="2920851" y="1601313"/>
                      <a:pt x="2820811" y="1514006"/>
                      <a:pt x="2636444" y="1553698"/>
                    </a:cubicBezTo>
                    <a:cubicBezTo>
                      <a:pt x="2452077" y="1593390"/>
                      <a:pt x="2325614" y="1511359"/>
                      <a:pt x="2143003" y="1553698"/>
                    </a:cubicBezTo>
                    <a:cubicBezTo>
                      <a:pt x="1960392" y="1596037"/>
                      <a:pt x="1795608" y="1544507"/>
                      <a:pt x="1649562" y="1553698"/>
                    </a:cubicBezTo>
                    <a:cubicBezTo>
                      <a:pt x="1503516" y="1562889"/>
                      <a:pt x="1334491" y="1511483"/>
                      <a:pt x="1021546" y="1553698"/>
                    </a:cubicBezTo>
                    <a:cubicBezTo>
                      <a:pt x="708601" y="1595913"/>
                      <a:pt x="456599" y="1489822"/>
                      <a:pt x="258955" y="1553698"/>
                    </a:cubicBezTo>
                    <a:cubicBezTo>
                      <a:pt x="147132" y="1554567"/>
                      <a:pt x="-1350" y="1410868"/>
                      <a:pt x="0" y="1294743"/>
                    </a:cubicBezTo>
                    <a:cubicBezTo>
                      <a:pt x="-27330" y="1149698"/>
                      <a:pt x="8793" y="1029959"/>
                      <a:pt x="0" y="797565"/>
                    </a:cubicBezTo>
                    <a:cubicBezTo>
                      <a:pt x="-8793" y="565171"/>
                      <a:pt x="55515" y="445631"/>
                      <a:pt x="0" y="258955"/>
                    </a:cubicBezTo>
                    <a:close/>
                  </a:path>
                  <a:path w="3882281" h="1553698" stroke="0" extrusionOk="0">
                    <a:moveTo>
                      <a:pt x="0" y="258955"/>
                    </a:moveTo>
                    <a:cubicBezTo>
                      <a:pt x="-7000" y="124672"/>
                      <a:pt x="134301" y="27222"/>
                      <a:pt x="258955" y="0"/>
                    </a:cubicBezTo>
                    <a:cubicBezTo>
                      <a:pt x="476527" y="-56037"/>
                      <a:pt x="568645" y="28391"/>
                      <a:pt x="786040" y="0"/>
                    </a:cubicBezTo>
                    <a:cubicBezTo>
                      <a:pt x="1003436" y="-28391"/>
                      <a:pt x="1114261" y="19393"/>
                      <a:pt x="1346768" y="0"/>
                    </a:cubicBezTo>
                    <a:cubicBezTo>
                      <a:pt x="1579275" y="-19393"/>
                      <a:pt x="1710229" y="2387"/>
                      <a:pt x="1907497" y="0"/>
                    </a:cubicBezTo>
                    <a:cubicBezTo>
                      <a:pt x="2104765" y="-2387"/>
                      <a:pt x="2281737" y="68063"/>
                      <a:pt x="2535513" y="0"/>
                    </a:cubicBezTo>
                    <a:cubicBezTo>
                      <a:pt x="2789289" y="-68063"/>
                      <a:pt x="2844118" y="28347"/>
                      <a:pt x="3062597" y="0"/>
                    </a:cubicBezTo>
                    <a:cubicBezTo>
                      <a:pt x="3281076" y="-28347"/>
                      <a:pt x="3431381" y="50236"/>
                      <a:pt x="3623326" y="0"/>
                    </a:cubicBezTo>
                    <a:cubicBezTo>
                      <a:pt x="3778981" y="2200"/>
                      <a:pt x="3896830" y="99970"/>
                      <a:pt x="3882281" y="258955"/>
                    </a:cubicBezTo>
                    <a:cubicBezTo>
                      <a:pt x="3943346" y="415924"/>
                      <a:pt x="3855170" y="585194"/>
                      <a:pt x="3882281" y="776849"/>
                    </a:cubicBezTo>
                    <a:cubicBezTo>
                      <a:pt x="3909392" y="968504"/>
                      <a:pt x="3840940" y="1163127"/>
                      <a:pt x="3882281" y="1294743"/>
                    </a:cubicBezTo>
                    <a:cubicBezTo>
                      <a:pt x="3874540" y="1421971"/>
                      <a:pt x="3772961" y="1513771"/>
                      <a:pt x="3623326" y="1553698"/>
                    </a:cubicBezTo>
                    <a:cubicBezTo>
                      <a:pt x="3495681" y="1582256"/>
                      <a:pt x="3384167" y="1498942"/>
                      <a:pt x="3163529" y="1553698"/>
                    </a:cubicBezTo>
                    <a:cubicBezTo>
                      <a:pt x="2942891" y="1608454"/>
                      <a:pt x="2803997" y="1525153"/>
                      <a:pt x="2535513" y="1553698"/>
                    </a:cubicBezTo>
                    <a:cubicBezTo>
                      <a:pt x="2267029" y="1582243"/>
                      <a:pt x="2212619" y="1481535"/>
                      <a:pt x="1907497" y="1553698"/>
                    </a:cubicBezTo>
                    <a:cubicBezTo>
                      <a:pt x="1602375" y="1625861"/>
                      <a:pt x="1464675" y="1522866"/>
                      <a:pt x="1313125" y="1553698"/>
                    </a:cubicBezTo>
                    <a:cubicBezTo>
                      <a:pt x="1161575" y="1584530"/>
                      <a:pt x="1002162" y="1539199"/>
                      <a:pt x="786040" y="1553698"/>
                    </a:cubicBezTo>
                    <a:cubicBezTo>
                      <a:pt x="569919" y="1568197"/>
                      <a:pt x="432702" y="1531598"/>
                      <a:pt x="258955" y="1553698"/>
                    </a:cubicBezTo>
                    <a:cubicBezTo>
                      <a:pt x="133019" y="1561911"/>
                      <a:pt x="-30677" y="1419945"/>
                      <a:pt x="0" y="1294743"/>
                    </a:cubicBezTo>
                    <a:cubicBezTo>
                      <a:pt x="-10457" y="1100497"/>
                      <a:pt x="6183" y="925701"/>
                      <a:pt x="0" y="807923"/>
                    </a:cubicBezTo>
                    <a:cubicBezTo>
                      <a:pt x="-6183" y="690145"/>
                      <a:pt x="42591" y="395912"/>
                      <a:pt x="0" y="258955"/>
                    </a:cubicBezTo>
                    <a:close/>
                  </a:path>
                </a:pathLst>
              </a:custGeom>
              <a:solidFill>
                <a:schemeClr val="bg1"/>
              </a:solidFill>
              <a:ln w="38100">
                <a:solidFill>
                  <a:srgbClr val="1E8792"/>
                </a:solidFill>
                <a:extLst>
                  <a:ext uri="{C807C97D-BFC1-408E-A445-0C87EB9F89A2}">
                    <ask:lineSketchStyleProps xmlns:ask="http://schemas.microsoft.com/office/drawing/2018/sketchyshapes" xmlns="" sd="14132884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ộp Văn bản 2">
                <a:extLst>
                  <a:ext uri="{FF2B5EF4-FFF2-40B4-BE49-F238E27FC236}">
                    <a16:creationId xmlns:a16="http://schemas.microsoft.com/office/drawing/2014/main" xmlns="" id="{83813A59-61A7-44EC-B191-C34A1202D760}"/>
                  </a:ext>
                </a:extLst>
              </p:cNvPr>
              <p:cNvSpPr txBox="1"/>
              <p:nvPr/>
            </p:nvSpPr>
            <p:spPr>
              <a:xfrm>
                <a:off x="1054951" y="2261725"/>
                <a:ext cx="2283535" cy="1077218"/>
              </a:xfrm>
              <a:prstGeom prst="rect">
                <a:avLst/>
              </a:prstGeom>
              <a:noFill/>
            </p:spPr>
            <p:txBody>
              <a:bodyPr wrap="square" rtlCol="0">
                <a:spAutoFit/>
              </a:bodyPr>
              <a:lstStyle/>
              <a:p>
                <a:pPr algn="l"/>
                <a:r>
                  <a:rPr lang="vi-VN" sz="3200">
                    <a:latin typeface="Calibri" panose="020F0502020204030204" pitchFamily="34" charset="0"/>
                    <a:cs typeface="Calibri" panose="020F0502020204030204" pitchFamily="34" charset="0"/>
                  </a:rPr>
                  <a:t>Con vật nào biểu diễn?</a:t>
                </a:r>
                <a:endParaRPr lang="vi-VN" sz="3200" dirty="0">
                  <a:latin typeface="Calibri" panose="020F0502020204030204" pitchFamily="34" charset="0"/>
                  <a:cs typeface="Calibri" panose="020F0502020204030204" pitchFamily="34" charset="0"/>
                </a:endParaRPr>
              </a:p>
            </p:txBody>
          </p:sp>
        </p:grpSp>
        <p:pic>
          <p:nvPicPr>
            <p:cNvPr id="36" name="Picture 35" descr="A picture containing doll&#10;&#10;Description automatically generated">
              <a:extLst>
                <a:ext uri="{FF2B5EF4-FFF2-40B4-BE49-F238E27FC236}">
                  <a16:creationId xmlns:a16="http://schemas.microsoft.com/office/drawing/2014/main" xmlns="" id="{AFE525AD-E323-453F-9E35-A186C7A4EC99}"/>
                </a:ext>
              </a:extLst>
            </p:cNvPr>
            <p:cNvPicPr>
              <a:picLocks noChangeAspect="1"/>
            </p:cNvPicPr>
            <p:nvPr/>
          </p:nvPicPr>
          <p:blipFill rotWithShape="1">
            <a:blip r:embed="rId12">
              <a:extLst>
                <a:ext uri="{28A0092B-C50C-407E-A947-70E740481C1C}">
                  <a14:useLocalDpi xmlns:a14="http://schemas.microsoft.com/office/drawing/2010/main" val="0"/>
                </a:ext>
              </a:extLst>
            </a:blip>
            <a:srcRect l="56054" b="52313"/>
            <a:stretch/>
          </p:blipFill>
          <p:spPr>
            <a:xfrm>
              <a:off x="-2986060" y="-2740529"/>
              <a:ext cx="1683897" cy="2052635"/>
            </a:xfrm>
            <a:prstGeom prst="rect">
              <a:avLst/>
            </a:prstGeom>
          </p:spPr>
        </p:pic>
      </p:grpSp>
      <p:grpSp>
        <p:nvGrpSpPr>
          <p:cNvPr id="46" name="Group 45">
            <a:extLst>
              <a:ext uri="{FF2B5EF4-FFF2-40B4-BE49-F238E27FC236}">
                <a16:creationId xmlns:a16="http://schemas.microsoft.com/office/drawing/2014/main" xmlns="" id="{CCD037B8-11B4-4F81-8F86-D06228BD1782}"/>
              </a:ext>
            </a:extLst>
          </p:cNvPr>
          <p:cNvGrpSpPr/>
          <p:nvPr/>
        </p:nvGrpSpPr>
        <p:grpSpPr>
          <a:xfrm>
            <a:off x="273851" y="1418052"/>
            <a:ext cx="4319604" cy="2178463"/>
            <a:chOff x="-1054341" y="-3291074"/>
            <a:chExt cx="4319604" cy="2178463"/>
          </a:xfrm>
        </p:grpSpPr>
        <p:grpSp>
          <p:nvGrpSpPr>
            <p:cNvPr id="42" name="Group 41">
              <a:extLst>
                <a:ext uri="{FF2B5EF4-FFF2-40B4-BE49-F238E27FC236}">
                  <a16:creationId xmlns:a16="http://schemas.microsoft.com/office/drawing/2014/main" xmlns="" id="{31CDFA53-89FC-496B-916E-B5F8C230B45D}"/>
                </a:ext>
              </a:extLst>
            </p:cNvPr>
            <p:cNvGrpSpPr/>
            <p:nvPr/>
          </p:nvGrpSpPr>
          <p:grpSpPr>
            <a:xfrm>
              <a:off x="-617018" y="-2740529"/>
              <a:ext cx="3882281" cy="1553698"/>
              <a:chOff x="629056" y="2011002"/>
              <a:chExt cx="3882281" cy="1553698"/>
            </a:xfrm>
          </p:grpSpPr>
          <p:sp>
            <p:nvSpPr>
              <p:cNvPr id="43" name="Rectangle: Rounded Corners 42">
                <a:extLst>
                  <a:ext uri="{FF2B5EF4-FFF2-40B4-BE49-F238E27FC236}">
                    <a16:creationId xmlns:a16="http://schemas.microsoft.com/office/drawing/2014/main" xmlns="" id="{E5680AAF-B9A7-449F-9525-763E1AC59F21}"/>
                  </a:ext>
                </a:extLst>
              </p:cNvPr>
              <p:cNvSpPr/>
              <p:nvPr/>
            </p:nvSpPr>
            <p:spPr>
              <a:xfrm>
                <a:off x="629056" y="2011002"/>
                <a:ext cx="3882281" cy="1553698"/>
              </a:xfrm>
              <a:custGeom>
                <a:avLst/>
                <a:gdLst>
                  <a:gd name="connsiteX0" fmla="*/ 0 w 3882281"/>
                  <a:gd name="connsiteY0" fmla="*/ 258955 h 1553698"/>
                  <a:gd name="connsiteX1" fmla="*/ 258955 w 3882281"/>
                  <a:gd name="connsiteY1" fmla="*/ 0 h 1553698"/>
                  <a:gd name="connsiteX2" fmla="*/ 819684 w 3882281"/>
                  <a:gd name="connsiteY2" fmla="*/ 0 h 1553698"/>
                  <a:gd name="connsiteX3" fmla="*/ 1414056 w 3882281"/>
                  <a:gd name="connsiteY3" fmla="*/ 0 h 1553698"/>
                  <a:gd name="connsiteX4" fmla="*/ 1873853 w 3882281"/>
                  <a:gd name="connsiteY4" fmla="*/ 0 h 1553698"/>
                  <a:gd name="connsiteX5" fmla="*/ 2400938 w 3882281"/>
                  <a:gd name="connsiteY5" fmla="*/ 0 h 1553698"/>
                  <a:gd name="connsiteX6" fmla="*/ 2961666 w 3882281"/>
                  <a:gd name="connsiteY6" fmla="*/ 0 h 1553698"/>
                  <a:gd name="connsiteX7" fmla="*/ 3623326 w 3882281"/>
                  <a:gd name="connsiteY7" fmla="*/ 0 h 1553698"/>
                  <a:gd name="connsiteX8" fmla="*/ 3882281 w 3882281"/>
                  <a:gd name="connsiteY8" fmla="*/ 258955 h 1553698"/>
                  <a:gd name="connsiteX9" fmla="*/ 3882281 w 3882281"/>
                  <a:gd name="connsiteY9" fmla="*/ 787207 h 1553698"/>
                  <a:gd name="connsiteX10" fmla="*/ 3882281 w 3882281"/>
                  <a:gd name="connsiteY10" fmla="*/ 1294743 h 1553698"/>
                  <a:gd name="connsiteX11" fmla="*/ 3623326 w 3882281"/>
                  <a:gd name="connsiteY11" fmla="*/ 1553698 h 1553698"/>
                  <a:gd name="connsiteX12" fmla="*/ 3129885 w 3882281"/>
                  <a:gd name="connsiteY12" fmla="*/ 1553698 h 1553698"/>
                  <a:gd name="connsiteX13" fmla="*/ 2636444 w 3882281"/>
                  <a:gd name="connsiteY13" fmla="*/ 1553698 h 1553698"/>
                  <a:gd name="connsiteX14" fmla="*/ 2143003 w 3882281"/>
                  <a:gd name="connsiteY14" fmla="*/ 1553698 h 1553698"/>
                  <a:gd name="connsiteX15" fmla="*/ 1649562 w 3882281"/>
                  <a:gd name="connsiteY15" fmla="*/ 1553698 h 1553698"/>
                  <a:gd name="connsiteX16" fmla="*/ 1021546 w 3882281"/>
                  <a:gd name="connsiteY16" fmla="*/ 1553698 h 1553698"/>
                  <a:gd name="connsiteX17" fmla="*/ 258955 w 3882281"/>
                  <a:gd name="connsiteY17" fmla="*/ 1553698 h 1553698"/>
                  <a:gd name="connsiteX18" fmla="*/ 0 w 3882281"/>
                  <a:gd name="connsiteY18" fmla="*/ 1294743 h 1553698"/>
                  <a:gd name="connsiteX19" fmla="*/ 0 w 3882281"/>
                  <a:gd name="connsiteY19" fmla="*/ 797565 h 1553698"/>
                  <a:gd name="connsiteX20" fmla="*/ 0 w 3882281"/>
                  <a:gd name="connsiteY20" fmla="*/ 258955 h 15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2281" h="1553698" fill="none" extrusionOk="0">
                    <a:moveTo>
                      <a:pt x="0" y="258955"/>
                    </a:moveTo>
                    <a:cubicBezTo>
                      <a:pt x="-1465" y="101965"/>
                      <a:pt x="127203" y="8670"/>
                      <a:pt x="258955" y="0"/>
                    </a:cubicBezTo>
                    <a:cubicBezTo>
                      <a:pt x="449648" y="-7597"/>
                      <a:pt x="685261" y="29071"/>
                      <a:pt x="819684" y="0"/>
                    </a:cubicBezTo>
                    <a:cubicBezTo>
                      <a:pt x="954107" y="-29071"/>
                      <a:pt x="1267946" y="62255"/>
                      <a:pt x="1414056" y="0"/>
                    </a:cubicBezTo>
                    <a:cubicBezTo>
                      <a:pt x="1560166" y="-62255"/>
                      <a:pt x="1704740" y="40426"/>
                      <a:pt x="1873853" y="0"/>
                    </a:cubicBezTo>
                    <a:cubicBezTo>
                      <a:pt x="2042966" y="-40426"/>
                      <a:pt x="2176455" y="34838"/>
                      <a:pt x="2400938" y="0"/>
                    </a:cubicBezTo>
                    <a:cubicBezTo>
                      <a:pt x="2625422" y="-34838"/>
                      <a:pt x="2717070" y="35663"/>
                      <a:pt x="2961666" y="0"/>
                    </a:cubicBezTo>
                    <a:cubicBezTo>
                      <a:pt x="3206262" y="-35663"/>
                      <a:pt x="3391028" y="78875"/>
                      <a:pt x="3623326" y="0"/>
                    </a:cubicBezTo>
                    <a:cubicBezTo>
                      <a:pt x="3768960" y="15082"/>
                      <a:pt x="3863575" y="116639"/>
                      <a:pt x="3882281" y="258955"/>
                    </a:cubicBezTo>
                    <a:cubicBezTo>
                      <a:pt x="3885997" y="437351"/>
                      <a:pt x="3879349" y="674288"/>
                      <a:pt x="3882281" y="787207"/>
                    </a:cubicBezTo>
                    <a:cubicBezTo>
                      <a:pt x="3885213" y="900126"/>
                      <a:pt x="3877643" y="1145737"/>
                      <a:pt x="3882281" y="1294743"/>
                    </a:cubicBezTo>
                    <a:cubicBezTo>
                      <a:pt x="3890961" y="1416171"/>
                      <a:pt x="3780481" y="1545262"/>
                      <a:pt x="3623326" y="1553698"/>
                    </a:cubicBezTo>
                    <a:cubicBezTo>
                      <a:pt x="3523742" y="1581459"/>
                      <a:pt x="3338919" y="1506083"/>
                      <a:pt x="3129885" y="1553698"/>
                    </a:cubicBezTo>
                    <a:cubicBezTo>
                      <a:pt x="2920851" y="1601313"/>
                      <a:pt x="2820811" y="1514006"/>
                      <a:pt x="2636444" y="1553698"/>
                    </a:cubicBezTo>
                    <a:cubicBezTo>
                      <a:pt x="2452077" y="1593390"/>
                      <a:pt x="2325614" y="1511359"/>
                      <a:pt x="2143003" y="1553698"/>
                    </a:cubicBezTo>
                    <a:cubicBezTo>
                      <a:pt x="1960392" y="1596037"/>
                      <a:pt x="1795608" y="1544507"/>
                      <a:pt x="1649562" y="1553698"/>
                    </a:cubicBezTo>
                    <a:cubicBezTo>
                      <a:pt x="1503516" y="1562889"/>
                      <a:pt x="1334491" y="1511483"/>
                      <a:pt x="1021546" y="1553698"/>
                    </a:cubicBezTo>
                    <a:cubicBezTo>
                      <a:pt x="708601" y="1595913"/>
                      <a:pt x="456599" y="1489822"/>
                      <a:pt x="258955" y="1553698"/>
                    </a:cubicBezTo>
                    <a:cubicBezTo>
                      <a:pt x="147132" y="1554567"/>
                      <a:pt x="-1350" y="1410868"/>
                      <a:pt x="0" y="1294743"/>
                    </a:cubicBezTo>
                    <a:cubicBezTo>
                      <a:pt x="-27330" y="1149698"/>
                      <a:pt x="8793" y="1029959"/>
                      <a:pt x="0" y="797565"/>
                    </a:cubicBezTo>
                    <a:cubicBezTo>
                      <a:pt x="-8793" y="565171"/>
                      <a:pt x="55515" y="445631"/>
                      <a:pt x="0" y="258955"/>
                    </a:cubicBezTo>
                    <a:close/>
                  </a:path>
                  <a:path w="3882281" h="1553698" stroke="0" extrusionOk="0">
                    <a:moveTo>
                      <a:pt x="0" y="258955"/>
                    </a:moveTo>
                    <a:cubicBezTo>
                      <a:pt x="-7000" y="124672"/>
                      <a:pt x="134301" y="27222"/>
                      <a:pt x="258955" y="0"/>
                    </a:cubicBezTo>
                    <a:cubicBezTo>
                      <a:pt x="476527" y="-56037"/>
                      <a:pt x="568645" y="28391"/>
                      <a:pt x="786040" y="0"/>
                    </a:cubicBezTo>
                    <a:cubicBezTo>
                      <a:pt x="1003436" y="-28391"/>
                      <a:pt x="1114261" y="19393"/>
                      <a:pt x="1346768" y="0"/>
                    </a:cubicBezTo>
                    <a:cubicBezTo>
                      <a:pt x="1579275" y="-19393"/>
                      <a:pt x="1710229" y="2387"/>
                      <a:pt x="1907497" y="0"/>
                    </a:cubicBezTo>
                    <a:cubicBezTo>
                      <a:pt x="2104765" y="-2387"/>
                      <a:pt x="2281737" y="68063"/>
                      <a:pt x="2535513" y="0"/>
                    </a:cubicBezTo>
                    <a:cubicBezTo>
                      <a:pt x="2789289" y="-68063"/>
                      <a:pt x="2844118" y="28347"/>
                      <a:pt x="3062597" y="0"/>
                    </a:cubicBezTo>
                    <a:cubicBezTo>
                      <a:pt x="3281076" y="-28347"/>
                      <a:pt x="3431381" y="50236"/>
                      <a:pt x="3623326" y="0"/>
                    </a:cubicBezTo>
                    <a:cubicBezTo>
                      <a:pt x="3778981" y="2200"/>
                      <a:pt x="3896830" y="99970"/>
                      <a:pt x="3882281" y="258955"/>
                    </a:cubicBezTo>
                    <a:cubicBezTo>
                      <a:pt x="3943346" y="415924"/>
                      <a:pt x="3855170" y="585194"/>
                      <a:pt x="3882281" y="776849"/>
                    </a:cubicBezTo>
                    <a:cubicBezTo>
                      <a:pt x="3909392" y="968504"/>
                      <a:pt x="3840940" y="1163127"/>
                      <a:pt x="3882281" y="1294743"/>
                    </a:cubicBezTo>
                    <a:cubicBezTo>
                      <a:pt x="3874540" y="1421971"/>
                      <a:pt x="3772961" y="1513771"/>
                      <a:pt x="3623326" y="1553698"/>
                    </a:cubicBezTo>
                    <a:cubicBezTo>
                      <a:pt x="3495681" y="1582256"/>
                      <a:pt x="3384167" y="1498942"/>
                      <a:pt x="3163529" y="1553698"/>
                    </a:cubicBezTo>
                    <a:cubicBezTo>
                      <a:pt x="2942891" y="1608454"/>
                      <a:pt x="2803997" y="1525153"/>
                      <a:pt x="2535513" y="1553698"/>
                    </a:cubicBezTo>
                    <a:cubicBezTo>
                      <a:pt x="2267029" y="1582243"/>
                      <a:pt x="2212619" y="1481535"/>
                      <a:pt x="1907497" y="1553698"/>
                    </a:cubicBezTo>
                    <a:cubicBezTo>
                      <a:pt x="1602375" y="1625861"/>
                      <a:pt x="1464675" y="1522866"/>
                      <a:pt x="1313125" y="1553698"/>
                    </a:cubicBezTo>
                    <a:cubicBezTo>
                      <a:pt x="1161575" y="1584530"/>
                      <a:pt x="1002162" y="1539199"/>
                      <a:pt x="786040" y="1553698"/>
                    </a:cubicBezTo>
                    <a:cubicBezTo>
                      <a:pt x="569919" y="1568197"/>
                      <a:pt x="432702" y="1531598"/>
                      <a:pt x="258955" y="1553698"/>
                    </a:cubicBezTo>
                    <a:cubicBezTo>
                      <a:pt x="133019" y="1561911"/>
                      <a:pt x="-30677" y="1419945"/>
                      <a:pt x="0" y="1294743"/>
                    </a:cubicBezTo>
                    <a:cubicBezTo>
                      <a:pt x="-10457" y="1100497"/>
                      <a:pt x="6183" y="925701"/>
                      <a:pt x="0" y="807923"/>
                    </a:cubicBezTo>
                    <a:cubicBezTo>
                      <a:pt x="-6183" y="690145"/>
                      <a:pt x="42591" y="395912"/>
                      <a:pt x="0" y="258955"/>
                    </a:cubicBezTo>
                    <a:close/>
                  </a:path>
                </a:pathLst>
              </a:custGeom>
              <a:solidFill>
                <a:schemeClr val="bg1"/>
              </a:solidFill>
              <a:ln w="38100">
                <a:solidFill>
                  <a:srgbClr val="1E8792"/>
                </a:solidFill>
                <a:extLst>
                  <a:ext uri="{C807C97D-BFC1-408E-A445-0C87EB9F89A2}">
                    <ask:lineSketchStyleProps xmlns:ask="http://schemas.microsoft.com/office/drawing/2018/sketchyshapes" xmlns="" sd="14132884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ộp Văn bản 2">
                <a:extLst>
                  <a:ext uri="{FF2B5EF4-FFF2-40B4-BE49-F238E27FC236}">
                    <a16:creationId xmlns:a16="http://schemas.microsoft.com/office/drawing/2014/main" xmlns="" id="{3489013F-B71E-4232-9FEE-17B4DD7418C5}"/>
                  </a:ext>
                </a:extLst>
              </p:cNvPr>
              <p:cNvSpPr txBox="1"/>
              <p:nvPr/>
            </p:nvSpPr>
            <p:spPr>
              <a:xfrm>
                <a:off x="1409320" y="2288331"/>
                <a:ext cx="3102017" cy="1077218"/>
              </a:xfrm>
              <a:prstGeom prst="rect">
                <a:avLst/>
              </a:prstGeom>
              <a:noFill/>
            </p:spPr>
            <p:txBody>
              <a:bodyPr wrap="square" rtlCol="0">
                <a:spAutoFit/>
              </a:bodyPr>
              <a:lstStyle/>
              <a:p>
                <a:pPr algn="ctr"/>
                <a:r>
                  <a:rPr lang="vi-VN" sz="3200">
                    <a:latin typeface="Calibri" panose="020F0502020204030204" pitchFamily="34" charset="0"/>
                    <a:cs typeface="Calibri" panose="020F0502020204030204" pitchFamily="34" charset="0"/>
                  </a:rPr>
                  <a:t>Tiết mục của con vật đó là gì?</a:t>
                </a:r>
                <a:endParaRPr lang="vi-VN" sz="3200" dirty="0">
                  <a:latin typeface="Calibri" panose="020F0502020204030204" pitchFamily="34" charset="0"/>
                  <a:cs typeface="Calibri" panose="020F0502020204030204" pitchFamily="34" charset="0"/>
                </a:endParaRPr>
              </a:p>
            </p:txBody>
          </p:sp>
        </p:grpSp>
        <p:pic>
          <p:nvPicPr>
            <p:cNvPr id="37" name="Picture 36" descr="A picture containing doll&#10;&#10;Description automatically generated">
              <a:extLst>
                <a:ext uri="{FF2B5EF4-FFF2-40B4-BE49-F238E27FC236}">
                  <a16:creationId xmlns:a16="http://schemas.microsoft.com/office/drawing/2014/main" xmlns="" id="{7B8A9271-0F78-4C34-AEB7-CDED44C36FC9}"/>
                </a:ext>
              </a:extLst>
            </p:cNvPr>
            <p:cNvPicPr>
              <a:picLocks noChangeAspect="1"/>
            </p:cNvPicPr>
            <p:nvPr/>
          </p:nvPicPr>
          <p:blipFill rotWithShape="1">
            <a:blip r:embed="rId12">
              <a:extLst>
                <a:ext uri="{28A0092B-C50C-407E-A947-70E740481C1C}">
                  <a14:useLocalDpi xmlns:a14="http://schemas.microsoft.com/office/drawing/2010/main" val="0"/>
                </a:ext>
              </a:extLst>
            </a:blip>
            <a:srcRect l="54279" t="47517" r="1775" b="-3413"/>
            <a:stretch/>
          </p:blipFill>
          <p:spPr>
            <a:xfrm flipH="1">
              <a:off x="-1054341" y="-3291074"/>
              <a:ext cx="1524668" cy="2178463"/>
            </a:xfrm>
            <a:prstGeom prst="rect">
              <a:avLst/>
            </a:prstGeom>
          </p:spPr>
        </p:pic>
      </p:grpSp>
    </p:spTree>
    <p:extLst>
      <p:ext uri="{BB962C8B-B14F-4D97-AF65-F5344CB8AC3E}">
        <p14:creationId xmlns:p14="http://schemas.microsoft.com/office/powerpoint/2010/main" val="3312315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par>
                          <p:cTn id="22" fill="hold">
                            <p:stCondLst>
                              <p:cond delay="1000"/>
                            </p:stCondLst>
                            <p:childTnLst>
                              <p:par>
                                <p:cTn id="23" presetID="6"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DAAD284-4EE4-41B3-A375-2DDFA841AE2F}"/>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19" name="Picture 18" descr="A picture containing coelenterate, invertebrate, jellyfish, hydrozoan&#10;&#10;Description automatically generated">
            <a:extLst>
              <a:ext uri="{FF2B5EF4-FFF2-40B4-BE49-F238E27FC236}">
                <a16:creationId xmlns:a16="http://schemas.microsoft.com/office/drawing/2014/main" xmlns="" id="{726B50EB-A35F-4405-A3F0-C04DE68C8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6997" y="3704492"/>
            <a:ext cx="2577660" cy="1372097"/>
          </a:xfrm>
          <a:prstGeom prst="rect">
            <a:avLst/>
          </a:prstGeom>
        </p:spPr>
      </p:pic>
      <p:pic>
        <p:nvPicPr>
          <p:cNvPr id="5" name="Picture 4">
            <a:extLst>
              <a:ext uri="{FF2B5EF4-FFF2-40B4-BE49-F238E27FC236}">
                <a16:creationId xmlns:a16="http://schemas.microsoft.com/office/drawing/2014/main" xmlns="" id="{F952AA03-0457-4E10-9683-198C0AD4F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015" y="3088394"/>
            <a:ext cx="4745669" cy="4745669"/>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7" name="Picture 6">
            <a:extLst>
              <a:ext uri="{FF2B5EF4-FFF2-40B4-BE49-F238E27FC236}">
                <a16:creationId xmlns:a16="http://schemas.microsoft.com/office/drawing/2014/main" xmlns="" id="{9722D5DB-57A1-4370-957A-A4677F0A74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9164" flipH="1">
            <a:off x="7513581" y="747749"/>
            <a:ext cx="7086314" cy="7086314"/>
          </a:xfrm>
          <a:prstGeom prst="rect">
            <a:avLst/>
          </a:prstGeom>
        </p:spPr>
      </p:pic>
      <p:pic>
        <p:nvPicPr>
          <p:cNvPr id="18" name="Picture 17" descr="A picture containing coelenterate, invertebrate, jellyfish, hydrozoan&#10;&#10;Description automatically generated">
            <a:extLst>
              <a:ext uri="{FF2B5EF4-FFF2-40B4-BE49-F238E27FC236}">
                <a16:creationId xmlns:a16="http://schemas.microsoft.com/office/drawing/2014/main" xmlns="" id="{9FFCAA17-3FE6-46AE-A47B-A916A8EDC4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6631" y="1212872"/>
            <a:ext cx="1945357" cy="1035520"/>
          </a:xfrm>
          <a:prstGeom prst="rect">
            <a:avLst/>
          </a:prstGeom>
        </p:spPr>
      </p:pic>
      <p:pic>
        <p:nvPicPr>
          <p:cNvPr id="4" name="Picture 3" descr="A picture containing bird, vector graphics&#10;&#10;Description automatically generated">
            <a:extLst>
              <a:ext uri="{FF2B5EF4-FFF2-40B4-BE49-F238E27FC236}">
                <a16:creationId xmlns:a16="http://schemas.microsoft.com/office/drawing/2014/main" xmlns="" id="{CEE26B96-3CC9-47EA-A9A8-B82D7DF1C78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500" b="78214" l="2548" r="97134">
                        <a14:foregroundMark x1="46815" y1="22500" x2="48089" y2="30000"/>
                        <a14:foregroundMark x1="49682" y1="24286" x2="51274" y2="30714"/>
                        <a14:foregroundMark x1="46178" y1="21071" x2="48408" y2="31071"/>
                        <a14:foregroundMark x1="46815" y1="20714" x2="47771" y2="30714"/>
                        <a14:foregroundMark x1="94586" y1="41071" x2="94586" y2="41071"/>
                        <a14:foregroundMark x1="97452" y1="41786" x2="97452" y2="41786"/>
                        <a14:foregroundMark x1="9554" y1="24643" x2="9554" y2="24643"/>
                        <a14:foregroundMark x1="2866" y1="21786" x2="2866" y2="21786"/>
                        <a14:foregroundMark x1="61146" y1="78214" x2="61146" y2="78214"/>
                      </a14:backgroundRemoval>
                    </a14:imgEffect>
                  </a14:imgLayer>
                </a14:imgProps>
              </a:ext>
              <a:ext uri="{28A0092B-C50C-407E-A947-70E740481C1C}">
                <a14:useLocalDpi xmlns:a14="http://schemas.microsoft.com/office/drawing/2010/main" val="0"/>
              </a:ext>
            </a:extLst>
          </a:blip>
          <a:srcRect b="13001"/>
          <a:stretch/>
        </p:blipFill>
        <p:spPr>
          <a:xfrm flipH="1">
            <a:off x="1522799" y="2859269"/>
            <a:ext cx="1828800" cy="1418764"/>
          </a:xfrm>
          <a:prstGeom prst="rect">
            <a:avLst/>
          </a:prstGeom>
        </p:spPr>
      </p:pic>
      <p:pic>
        <p:nvPicPr>
          <p:cNvPr id="2050" name="Picture 2" descr="Gà trống Gà Clip nghệ thuật minh Họa Mỏ - png tải về - Miễn phí trong suốt  Con Gà Trống png Tải về.">
            <a:extLst>
              <a:ext uri="{FF2B5EF4-FFF2-40B4-BE49-F238E27FC236}">
                <a16:creationId xmlns:a16="http://schemas.microsoft.com/office/drawing/2014/main" xmlns="" id="{6F0076EE-35E3-4C8E-A699-D2AF35E163A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622" b="95541" l="6000" r="96000">
                        <a14:foregroundMark x1="6667" y1="15811" x2="6667" y2="15811"/>
                        <a14:foregroundMark x1="11556" y1="7432" x2="11556" y2="7432"/>
                        <a14:foregroundMark x1="21222" y1="6622" x2="21222" y2="6622"/>
                        <a14:foregroundMark x1="93222" y1="27973" x2="93222" y2="27973"/>
                        <a14:foregroundMark x1="47889" y1="87568" x2="47889" y2="87568"/>
                        <a14:foregroundMark x1="43444" y1="95541" x2="43444" y2="95541"/>
                        <a14:foregroundMark x1="6000" y1="29595" x2="6000" y2="29595"/>
                        <a14:foregroundMark x1="6444" y1="16081" x2="6444" y2="16081"/>
                        <a14:foregroundMark x1="13556" y1="6892" x2="13556" y2="6892"/>
                        <a14:foregroundMark x1="13222" y1="6622" x2="13222" y2="6622"/>
                        <a14:foregroundMark x1="6111" y1="14189" x2="6111" y2="14189"/>
                        <a14:foregroundMark x1="93222" y1="42703" x2="93222" y2="42703"/>
                        <a14:foregroundMark x1="96000" y1="39865" x2="96000" y2="39865"/>
                      </a14:backgroundRemoval>
                    </a14:imgEffect>
                  </a14:imgLayer>
                </a14:imgProps>
              </a:ext>
              <a:ext uri="{28A0092B-C50C-407E-A947-70E740481C1C}">
                <a14:useLocalDpi xmlns:a14="http://schemas.microsoft.com/office/drawing/2010/main" val="0"/>
              </a:ext>
            </a:extLst>
          </a:blip>
          <a:srcRect/>
          <a:stretch>
            <a:fillRect/>
          </a:stretch>
        </p:blipFill>
        <p:spPr bwMode="auto">
          <a:xfrm>
            <a:off x="10151029" y="4732638"/>
            <a:ext cx="2190211" cy="1800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iagram&#10;&#10;Description automatically generated">
            <a:extLst>
              <a:ext uri="{FF2B5EF4-FFF2-40B4-BE49-F238E27FC236}">
                <a16:creationId xmlns:a16="http://schemas.microsoft.com/office/drawing/2014/main" xmlns="" id="{CCB7006F-A20E-4B55-91F2-FF0255378E40}"/>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6094" l="6094" r="99375">
                        <a14:foregroundMark x1="41563" y1="29375" x2="41563" y2="33438"/>
                        <a14:foregroundMark x1="6563" y1="69688" x2="6563" y2="69688"/>
                        <a14:foregroundMark x1="10469" y1="87031" x2="10469" y2="87031"/>
                        <a14:foregroundMark x1="17500" y1="83906" x2="17500" y2="83906"/>
                        <a14:foregroundMark x1="83125" y1="86406" x2="83125" y2="86406"/>
                        <a14:foregroundMark x1="92656" y1="83281" x2="92656" y2="83281"/>
                        <a14:foregroundMark x1="96406" y1="85938" x2="96406" y2="85938"/>
                        <a14:foregroundMark x1="98125" y1="96094" x2="98125" y2="96094"/>
                        <a14:foregroundMark x1="37344" y1="10781" x2="37344" y2="10781"/>
                        <a14:foregroundMark x1="6094" y1="90625" x2="6094" y2="90625"/>
                        <a14:foregroundMark x1="12031" y1="72656" x2="12031" y2="72656"/>
                        <a14:foregroundMark x1="10938" y1="71563" x2="26875" y2="72031"/>
                        <a14:foregroundMark x1="87188" y1="80156" x2="99375" y2="90000"/>
                      </a14:backgroundRemoval>
                    </a14:imgEffect>
                  </a14:imgLayer>
                </a14:imgProps>
              </a:ext>
              <a:ext uri="{28A0092B-C50C-407E-A947-70E740481C1C}">
                <a14:useLocalDpi xmlns:a14="http://schemas.microsoft.com/office/drawing/2010/main" val="0"/>
              </a:ext>
            </a:extLst>
          </a:blip>
          <a:stretch>
            <a:fillRect/>
          </a:stretch>
        </p:blipFill>
        <p:spPr>
          <a:xfrm flipH="1">
            <a:off x="3041216" y="5028988"/>
            <a:ext cx="1094368" cy="1094368"/>
          </a:xfrm>
          <a:prstGeom prst="rect">
            <a:avLst/>
          </a:prstGeom>
        </p:spPr>
      </p:pic>
      <p:pic>
        <p:nvPicPr>
          <p:cNvPr id="2052" name="Picture 4" descr="Ant Patrol Children's Stories">
            <a:extLst>
              <a:ext uri="{FF2B5EF4-FFF2-40B4-BE49-F238E27FC236}">
                <a16:creationId xmlns:a16="http://schemas.microsoft.com/office/drawing/2014/main" xmlns="" id="{BCF16DC9-7402-498F-AB25-FC0A26305C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648" y="5151179"/>
            <a:ext cx="1329549" cy="16114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uyện thai giáo: Chim vàng anh thông minh | Mamibabi | Thai giáo - Giáo  dục sớm - Ăn dặm">
            <a:extLst>
              <a:ext uri="{FF2B5EF4-FFF2-40B4-BE49-F238E27FC236}">
                <a16:creationId xmlns:a16="http://schemas.microsoft.com/office/drawing/2014/main" xmlns="" id="{87D08DBB-9666-4C83-8C38-7B76CC4F980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015" b="94100" l="4415" r="94923">
                        <a14:foregroundMark x1="22737" y1="5015" x2="22737" y2="5015"/>
                        <a14:foregroundMark x1="89845" y1="13864" x2="89845" y2="13864"/>
                        <a14:foregroundMark x1="94923" y1="11504" x2="94923" y2="11504"/>
                        <a14:foregroundMark x1="46578" y1="68437" x2="46578" y2="68437"/>
                        <a14:foregroundMark x1="36865" y1="67552" x2="57837" y2="67847"/>
                        <a14:foregroundMark x1="82340" y1="61357" x2="82340" y2="61357"/>
                        <a14:foregroundMark x1="75717" y1="69322" x2="75717" y2="69322"/>
                        <a14:foregroundMark x1="78146" y1="69322" x2="78146" y2="69322"/>
                        <a14:foregroundMark x1="8609" y1="88201" x2="8609" y2="88201"/>
                        <a14:foregroundMark x1="4415" y1="94100" x2="4415" y2="94100"/>
                      </a14:backgroundRemoval>
                    </a14:imgEffect>
                  </a14:imgLayer>
                </a14:imgProps>
              </a:ext>
              <a:ext uri="{28A0092B-C50C-407E-A947-70E740481C1C}">
                <a14:useLocalDpi xmlns:a14="http://schemas.microsoft.com/office/drawing/2010/main" val="0"/>
              </a:ext>
            </a:extLst>
          </a:blip>
          <a:srcRect/>
          <a:stretch>
            <a:fillRect/>
          </a:stretch>
        </p:blipFill>
        <p:spPr bwMode="auto">
          <a:xfrm>
            <a:off x="8758971" y="783608"/>
            <a:ext cx="2075319" cy="15530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ư viện 77.174 hình ảnh về con châu chấu, chất lượng cao tuyệt đối - Mua  bán hình ảnh shutterstock giá rẻ chỉ từ 3.000 đ trong 2 phút">
            <a:extLst>
              <a:ext uri="{FF2B5EF4-FFF2-40B4-BE49-F238E27FC236}">
                <a16:creationId xmlns:a16="http://schemas.microsoft.com/office/drawing/2014/main" xmlns="" id="{544ED44A-2BE9-4102-9D26-A65F3FD16E85}"/>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9054" b="81486" l="10000" r="90000">
                        <a14:foregroundMark x1="28197" y1="46429" x2="28197" y2="46429"/>
                        <a14:foregroundMark x1="24918" y1="40000" x2="31148" y2="50714"/>
                        <a14:foregroundMark x1="89836" y1="80357" x2="89836" y2="80357"/>
                      </a14:backgroundRemoval>
                    </a14:imgEffect>
                  </a14:imgLayer>
                </a14:imgProps>
              </a:ext>
              <a:ext uri="{28A0092B-C50C-407E-A947-70E740481C1C}">
                <a14:useLocalDpi xmlns:a14="http://schemas.microsoft.com/office/drawing/2010/main" val="0"/>
              </a:ext>
            </a:extLst>
          </a:blip>
          <a:srcRect b="9460"/>
          <a:stretch/>
        </p:blipFill>
        <p:spPr bwMode="auto">
          <a:xfrm>
            <a:off x="7734064" y="5431169"/>
            <a:ext cx="905124" cy="7523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ình ảnh Đeo Vịt Trắng PNG , Vịt Quay, Phong Cách Hoạt Hình, đôi Cánh Nhỏ  PNG miễn phí tải tập tin PSDComment và Vector">
            <a:extLst>
              <a:ext uri="{FF2B5EF4-FFF2-40B4-BE49-F238E27FC236}">
                <a16:creationId xmlns:a16="http://schemas.microsoft.com/office/drawing/2014/main" xmlns="" id="{54B545BC-3AB8-4749-AFEA-85D0A950BCC7}"/>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foregroundMark x1="32500" y1="31719" x2="42031" y2="41094"/>
                        <a14:foregroundMark x1="42031" y1="41094" x2="40625" y2="30625"/>
                        <a14:foregroundMark x1="40625" y1="30625" x2="31875" y2="31406"/>
                        <a14:foregroundMark x1="31875" y1="31406" x2="31250" y2="33906"/>
                        <a14:foregroundMark x1="38594" y1="40781" x2="54531" y2="66094"/>
                        <a14:foregroundMark x1="54531" y1="66094" x2="65156" y2="61875"/>
                        <a14:foregroundMark x1="65156" y1="61875" x2="54063" y2="59375"/>
                        <a14:foregroundMark x1="54063" y1="59375" x2="51406" y2="60625"/>
                        <a14:foregroundMark x1="50469" y1="50313" x2="66406" y2="54375"/>
                        <a14:foregroundMark x1="42813" y1="71406" x2="42969" y2="74844"/>
                      </a14:backgroundRemoval>
                    </a14:imgEffect>
                  </a14:imgLayer>
                </a14:imgProps>
              </a:ext>
              <a:ext uri="{28A0092B-C50C-407E-A947-70E740481C1C}">
                <a14:useLocalDpi xmlns:a14="http://schemas.microsoft.com/office/drawing/2010/main" val="0"/>
              </a:ext>
            </a:extLst>
          </a:blip>
          <a:srcRect/>
          <a:stretch>
            <a:fillRect/>
          </a:stretch>
        </p:blipFill>
        <p:spPr bwMode="auto">
          <a:xfrm>
            <a:off x="5403545" y="4508625"/>
            <a:ext cx="2660795" cy="26607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coelenterate, invertebrate, jellyfish, hydrozoan&#10;&#10;Description automatically generated">
            <a:extLst>
              <a:ext uri="{FF2B5EF4-FFF2-40B4-BE49-F238E27FC236}">
                <a16:creationId xmlns:a16="http://schemas.microsoft.com/office/drawing/2014/main" xmlns="" id="{FA6D1FD6-8A64-4014-A412-D9291F8250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415" y="2868699"/>
            <a:ext cx="1945357" cy="1035520"/>
          </a:xfrm>
          <a:prstGeom prst="rect">
            <a:avLst/>
          </a:prstGeom>
        </p:spPr>
      </p:pic>
      <p:pic>
        <p:nvPicPr>
          <p:cNvPr id="20" name="Picture 19" descr="A picture containing coelenterate, invertebrate, jellyfish, hydrozoan&#10;&#10;Description automatically generated">
            <a:extLst>
              <a:ext uri="{FF2B5EF4-FFF2-40B4-BE49-F238E27FC236}">
                <a16:creationId xmlns:a16="http://schemas.microsoft.com/office/drawing/2014/main" xmlns="" id="{43F1FEE2-DEC6-4111-B7BE-3C94A13EF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6601" y="734644"/>
            <a:ext cx="2385622" cy="1269875"/>
          </a:xfrm>
          <a:prstGeom prst="rect">
            <a:avLst/>
          </a:prstGeom>
        </p:spPr>
      </p:pic>
      <p:pic>
        <p:nvPicPr>
          <p:cNvPr id="21" name="Picture 20" descr="A picture containing coelenterate, invertebrate, jellyfish, hydrozoan&#10;&#10;Description automatically generated">
            <a:extLst>
              <a:ext uri="{FF2B5EF4-FFF2-40B4-BE49-F238E27FC236}">
                <a16:creationId xmlns:a16="http://schemas.microsoft.com/office/drawing/2014/main" xmlns="" id="{5A1B3730-E40F-48E9-A99C-EB9125FE6F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1253" y="-210585"/>
            <a:ext cx="2385622" cy="1269875"/>
          </a:xfrm>
          <a:prstGeom prst="rect">
            <a:avLst/>
          </a:prstGeom>
        </p:spPr>
      </p:pic>
      <p:pic>
        <p:nvPicPr>
          <p:cNvPr id="15" name="Picture 14" descr="A picture containing text, book, vector graphics&#10;&#10;Description automatically generated">
            <a:extLst>
              <a:ext uri="{FF2B5EF4-FFF2-40B4-BE49-F238E27FC236}">
                <a16:creationId xmlns:a16="http://schemas.microsoft.com/office/drawing/2014/main" xmlns="" id="{0944B70C-60E0-4FCD-82B3-8DD26224186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8115" y="114009"/>
            <a:ext cx="3041139" cy="2892250"/>
          </a:xfrm>
          <a:prstGeom prst="rect">
            <a:avLst/>
          </a:prstGeom>
        </p:spPr>
      </p:pic>
      <p:grpSp>
        <p:nvGrpSpPr>
          <p:cNvPr id="22" name="Group 21">
            <a:extLst>
              <a:ext uri="{FF2B5EF4-FFF2-40B4-BE49-F238E27FC236}">
                <a16:creationId xmlns:a16="http://schemas.microsoft.com/office/drawing/2014/main" xmlns="" id="{9C8D0385-BC7D-4D60-BC3B-11C396D154E9}"/>
              </a:ext>
            </a:extLst>
          </p:cNvPr>
          <p:cNvGrpSpPr/>
          <p:nvPr/>
        </p:nvGrpSpPr>
        <p:grpSpPr>
          <a:xfrm>
            <a:off x="3396266" y="1047605"/>
            <a:ext cx="5055371" cy="2547040"/>
            <a:chOff x="3396266" y="1047605"/>
            <a:chExt cx="5055371" cy="2547040"/>
          </a:xfrm>
        </p:grpSpPr>
        <p:grpSp>
          <p:nvGrpSpPr>
            <p:cNvPr id="17" name="Group 16">
              <a:extLst>
                <a:ext uri="{FF2B5EF4-FFF2-40B4-BE49-F238E27FC236}">
                  <a16:creationId xmlns:a16="http://schemas.microsoft.com/office/drawing/2014/main" xmlns="" id="{C4EEB934-7A4E-4668-97B7-27DB4CB9D193}"/>
                </a:ext>
              </a:extLst>
            </p:cNvPr>
            <p:cNvGrpSpPr/>
            <p:nvPr/>
          </p:nvGrpSpPr>
          <p:grpSpPr>
            <a:xfrm>
              <a:off x="3396266" y="1047605"/>
              <a:ext cx="5055371" cy="2547040"/>
              <a:chOff x="5014963" y="686797"/>
              <a:chExt cx="4156237" cy="2087670"/>
            </a:xfrm>
          </p:grpSpPr>
          <p:sp>
            <p:nvSpPr>
              <p:cNvPr id="16" name="Rectangle: Rounded Corners 15">
                <a:extLst>
                  <a:ext uri="{FF2B5EF4-FFF2-40B4-BE49-F238E27FC236}">
                    <a16:creationId xmlns:a16="http://schemas.microsoft.com/office/drawing/2014/main" xmlns="" id="{9BDC0D48-521A-42FD-B4B4-F6B86A748870}"/>
                  </a:ext>
                </a:extLst>
              </p:cNvPr>
              <p:cNvSpPr/>
              <p:nvPr/>
            </p:nvSpPr>
            <p:spPr>
              <a:xfrm>
                <a:off x="5014963" y="686797"/>
                <a:ext cx="4156237" cy="2087670"/>
              </a:xfrm>
              <a:prstGeom prst="roundRect">
                <a:avLst>
                  <a:gd name="adj" fmla="val 12175"/>
                </a:avLst>
              </a:prstGeom>
              <a:solidFill>
                <a:srgbClr val="FF459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xmlns="" id="{9D1D1331-A35E-4B3D-999E-8EB73BAD77BF}"/>
                  </a:ext>
                </a:extLst>
              </p:cNvPr>
              <p:cNvSpPr/>
              <p:nvPr/>
            </p:nvSpPr>
            <p:spPr>
              <a:xfrm>
                <a:off x="5137922" y="823212"/>
                <a:ext cx="3918395" cy="1828752"/>
              </a:xfrm>
              <a:prstGeom prst="roundRect">
                <a:avLst>
                  <a:gd name="adj" fmla="val 12175"/>
                </a:avLst>
              </a:prstGeom>
              <a:solidFill>
                <a:srgbClr val="FF9FCD"/>
              </a:solidFill>
              <a:ln w="28575">
                <a:noFill/>
                <a:prstDash val="sysDash"/>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Hộp Văn bản 3">
              <a:extLst>
                <a:ext uri="{FF2B5EF4-FFF2-40B4-BE49-F238E27FC236}">
                  <a16:creationId xmlns:a16="http://schemas.microsoft.com/office/drawing/2014/main" xmlns="" id="{A49D12DA-6673-497B-AB91-2A7D06026D3B}"/>
                </a:ext>
              </a:extLst>
            </p:cNvPr>
            <p:cNvSpPr txBox="1"/>
            <p:nvPr/>
          </p:nvSpPr>
          <p:spPr>
            <a:xfrm>
              <a:off x="3527683" y="1422565"/>
              <a:ext cx="4759360" cy="1754326"/>
            </a:xfrm>
            <a:prstGeom prst="rect">
              <a:avLst/>
            </a:prstGeom>
            <a:noFill/>
          </p:spPr>
          <p:txBody>
            <a:bodyPr wrap="square" rtlCol="0">
              <a:spAutoFit/>
            </a:bodyPr>
            <a:lstStyle/>
            <a:p>
              <a:pPr algn="ctr"/>
              <a:r>
                <a:rPr lang="vi-VN" sz="3600" b="1" dirty="0" err="1">
                  <a:latin typeface="Calibri" panose="020F0502020204030204" pitchFamily="34" charset="0"/>
                  <a:cs typeface="Calibri" panose="020F0502020204030204" pitchFamily="34" charset="0"/>
                </a:rPr>
                <a:t>Học</a:t>
              </a:r>
              <a:r>
                <a:rPr lang="vi-VN" sz="3600" b="1" dirty="0">
                  <a:latin typeface="Calibri" panose="020F0502020204030204" pitchFamily="34" charset="0"/>
                  <a:cs typeface="Calibri" panose="020F0502020204030204" pitchFamily="34" charset="0"/>
                </a:rPr>
                <a:t> sinh trao </a:t>
              </a:r>
              <a:r>
                <a:rPr lang="vi-VN" sz="3600" b="1" dirty="0" err="1">
                  <a:latin typeface="Calibri" panose="020F0502020204030204" pitchFamily="34" charset="0"/>
                  <a:cs typeface="Calibri" panose="020F0502020204030204" pitchFamily="34" charset="0"/>
                </a:rPr>
                <a:t>đổi</a:t>
              </a:r>
              <a:r>
                <a:rPr lang="vi-VN" sz="3600" b="1" dirty="0">
                  <a:latin typeface="Calibri" panose="020F0502020204030204" pitchFamily="34" charset="0"/>
                  <a:cs typeface="Calibri" panose="020F0502020204030204" pitchFamily="34" charset="0"/>
                </a:rPr>
                <a:t> </a:t>
              </a:r>
              <a:r>
                <a:rPr lang="vi-VN" sz="3600" b="1" dirty="0" err="1">
                  <a:latin typeface="Calibri" panose="020F0502020204030204" pitchFamily="34" charset="0"/>
                  <a:cs typeface="Calibri" panose="020F0502020204030204" pitchFamily="34" charset="0"/>
                </a:rPr>
                <a:t>về</a:t>
              </a:r>
              <a:r>
                <a:rPr lang="vi-VN" sz="3600" b="1" dirty="0">
                  <a:latin typeface="Calibri" panose="020F0502020204030204" pitchFamily="34" charset="0"/>
                  <a:cs typeface="Calibri" panose="020F0502020204030204" pitchFamily="34" charset="0"/>
                </a:rPr>
                <a:t> </a:t>
              </a:r>
              <a:r>
                <a:rPr lang="vi-VN" sz="3600" b="1" dirty="0" err="1">
                  <a:latin typeface="Calibri" panose="020F0502020204030204" pitchFamily="34" charset="0"/>
                  <a:cs typeface="Calibri" panose="020F0502020204030204" pitchFamily="34" charset="0"/>
                </a:rPr>
                <a:t>phỏng</a:t>
              </a:r>
              <a:r>
                <a:rPr lang="vi-VN" sz="3600" b="1" dirty="0">
                  <a:latin typeface="Calibri" panose="020F0502020204030204" pitchFamily="34" charset="0"/>
                  <a:cs typeface="Calibri" panose="020F0502020204030204" pitchFamily="34" charset="0"/>
                </a:rPr>
                <a:t> </a:t>
              </a:r>
              <a:r>
                <a:rPr lang="vi-VN" sz="3600" b="1" dirty="0" err="1">
                  <a:latin typeface="Calibri" panose="020F0502020204030204" pitchFamily="34" charset="0"/>
                  <a:cs typeface="Calibri" panose="020F0502020204030204" pitchFamily="34" charset="0"/>
                </a:rPr>
                <a:t>đoán</a:t>
              </a:r>
              <a:r>
                <a:rPr lang="vi-VN" sz="3600" b="1" dirty="0">
                  <a:latin typeface="Calibri" panose="020F0502020204030204" pitchFamily="34" charset="0"/>
                  <a:cs typeface="Calibri" panose="020F0502020204030204" pitchFamily="34" charset="0"/>
                </a:rPr>
                <a:t> </a:t>
              </a:r>
              <a:r>
                <a:rPr lang="vi-VN" sz="3600" b="1" dirty="0" err="1">
                  <a:latin typeface="Calibri" panose="020F0502020204030204" pitchFamily="34" charset="0"/>
                  <a:cs typeface="Calibri" panose="020F0502020204030204" pitchFamily="34" charset="0"/>
                </a:rPr>
                <a:t>của</a:t>
              </a:r>
              <a:r>
                <a:rPr lang="vi-VN" sz="3600" b="1" dirty="0">
                  <a:latin typeface="Calibri" panose="020F0502020204030204" pitchFamily="34" charset="0"/>
                  <a:cs typeface="Calibri" panose="020F0502020204030204" pitchFamily="34" charset="0"/>
                </a:rPr>
                <a:t> </a:t>
              </a:r>
              <a:r>
                <a:rPr lang="vi-VN" sz="3600" b="1" dirty="0" err="1">
                  <a:latin typeface="Calibri" panose="020F0502020204030204" pitchFamily="34" charset="0"/>
                  <a:cs typeface="Calibri" panose="020F0502020204030204" pitchFamily="34" charset="0"/>
                </a:rPr>
                <a:t>mình</a:t>
              </a:r>
              <a:r>
                <a:rPr lang="vi-VN" sz="3600" b="1" dirty="0">
                  <a:latin typeface="Calibri" panose="020F0502020204030204" pitchFamily="34" charset="0"/>
                  <a:cs typeface="Calibri" panose="020F0502020204030204" pitchFamily="34" charset="0"/>
                </a:rPr>
                <a:t> sau khi nghe </a:t>
              </a:r>
              <a:r>
                <a:rPr lang="vi-VN" sz="3600" b="1" dirty="0" err="1">
                  <a:latin typeface="Calibri" panose="020F0502020204030204" pitchFamily="34" charset="0"/>
                  <a:cs typeface="Calibri" panose="020F0502020204030204" pitchFamily="34" charset="0"/>
                </a:rPr>
                <a:t>kể</a:t>
              </a:r>
              <a:r>
                <a:rPr lang="vi-VN" sz="3600" b="1" dirty="0">
                  <a:latin typeface="Calibri" panose="020F0502020204030204" pitchFamily="34" charset="0"/>
                  <a:cs typeface="Calibri" panose="020F0502020204030204" pitchFamily="34" charset="0"/>
                </a:rPr>
                <a:t> </a:t>
              </a:r>
              <a:r>
                <a:rPr lang="vi-VN" sz="3600" b="1" dirty="0" err="1">
                  <a:latin typeface="Calibri" panose="020F0502020204030204" pitchFamily="34" charset="0"/>
                  <a:cs typeface="Calibri" panose="020F0502020204030204" pitchFamily="34" charset="0"/>
                </a:rPr>
                <a:t>chuyện</a:t>
              </a:r>
              <a:endParaRPr lang="vi-VN" sz="36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330221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DAAD284-4EE4-41B3-A375-2DDFA841AE2F}"/>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xmlns="" id="{D187507C-3639-4388-BDA8-DC00B57DD3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83" b="5472"/>
          <a:stretch/>
        </p:blipFill>
        <p:spPr>
          <a:xfrm>
            <a:off x="0" y="3701444"/>
            <a:ext cx="4707830" cy="3145798"/>
          </a:xfrm>
          <a:prstGeom prst="rect">
            <a:avLst/>
          </a:prstGeom>
        </p:spPr>
      </p:pic>
      <p:pic>
        <p:nvPicPr>
          <p:cNvPr id="34" name="Picture 33">
            <a:extLst>
              <a:ext uri="{FF2B5EF4-FFF2-40B4-BE49-F238E27FC236}">
                <a16:creationId xmlns:a16="http://schemas.microsoft.com/office/drawing/2014/main" xmlns="" id="{B2BF210E-85AC-4355-8B19-C22EF77E6D65}"/>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0185011" y="-143234"/>
            <a:ext cx="2937172" cy="1608102"/>
          </a:xfrm>
          <a:prstGeom prst="rect">
            <a:avLst/>
          </a:prstGeom>
        </p:spPr>
      </p:pic>
      <p:pic>
        <p:nvPicPr>
          <p:cNvPr id="11" name="Hình ảnh 4">
            <a:extLst>
              <a:ext uri="{FF2B5EF4-FFF2-40B4-BE49-F238E27FC236}">
                <a16:creationId xmlns:a16="http://schemas.microsoft.com/office/drawing/2014/main" xmlns="" id="{D599A084-CF3F-4EA0-874A-721F98C0BEAA}"/>
              </a:ext>
            </a:extLst>
          </p:cNvPr>
          <p:cNvPicPr>
            <a:picLocks noChangeAspect="1"/>
          </p:cNvPicPr>
          <p:nvPr/>
        </p:nvPicPr>
        <p:blipFill rotWithShape="1">
          <a:blip r:embed="rId7">
            <a:extLst>
              <a:ext uri="{28A0092B-C50C-407E-A947-70E740481C1C}">
                <a14:useLocalDpi xmlns:a14="http://schemas.microsoft.com/office/drawing/2010/main" val="0"/>
              </a:ext>
            </a:extLst>
          </a:blip>
          <a:srcRect l="4584" t="34345" r="5115" b="21968"/>
          <a:stretch/>
        </p:blipFill>
        <p:spPr>
          <a:xfrm>
            <a:off x="6584579" y="916726"/>
            <a:ext cx="5365898" cy="5745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a:extLst>
              <a:ext uri="{FF2B5EF4-FFF2-40B4-BE49-F238E27FC236}">
                <a16:creationId xmlns:a16="http://schemas.microsoft.com/office/drawing/2014/main" xmlns="" id="{9AD02042-9E2E-4E69-A3A9-FE26F5E278C0}"/>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549760" y="-253450"/>
            <a:ext cx="2937172" cy="1608102"/>
          </a:xfrm>
          <a:prstGeom prst="rect">
            <a:avLst/>
          </a:prstGeom>
        </p:spPr>
      </p:pic>
      <p:sp>
        <p:nvSpPr>
          <p:cNvPr id="12" name="TextBox 11">
            <a:extLst>
              <a:ext uri="{FF2B5EF4-FFF2-40B4-BE49-F238E27FC236}">
                <a16:creationId xmlns:a16="http://schemas.microsoft.com/office/drawing/2014/main" xmlns="" id="{21261251-9BFB-4294-A52F-37E6A302B72B}"/>
              </a:ext>
            </a:extLst>
          </p:cNvPr>
          <p:cNvSpPr txBox="1"/>
          <p:nvPr/>
        </p:nvSpPr>
        <p:spPr>
          <a:xfrm>
            <a:off x="9267587" y="547394"/>
            <a:ext cx="2682890" cy="369332"/>
          </a:xfrm>
          <a:prstGeom prst="rect">
            <a:avLst/>
          </a:prstGeom>
          <a:noFill/>
        </p:spPr>
        <p:txBody>
          <a:bodyPr wrap="square" rtlCol="0">
            <a:spAutoFit/>
          </a:bodyPr>
          <a:lstStyle/>
          <a:p>
            <a:r>
              <a:rPr lang="en-US" i="1"/>
              <a:t>Theo</a:t>
            </a:r>
            <a:r>
              <a:rPr lang="en-US"/>
              <a:t> Nguyễn Phan Hách</a:t>
            </a:r>
          </a:p>
        </p:txBody>
      </p:sp>
      <p:sp>
        <p:nvSpPr>
          <p:cNvPr id="13" name="TextBox 12">
            <a:extLst>
              <a:ext uri="{FF2B5EF4-FFF2-40B4-BE49-F238E27FC236}">
                <a16:creationId xmlns:a16="http://schemas.microsoft.com/office/drawing/2014/main" xmlns="" id="{E5AF656D-4F3F-4BB8-A6CD-5B565F6B72B8}"/>
              </a:ext>
            </a:extLst>
          </p:cNvPr>
          <p:cNvSpPr txBox="1"/>
          <p:nvPr/>
        </p:nvSpPr>
        <p:spPr>
          <a:xfrm>
            <a:off x="8012945" y="76042"/>
            <a:ext cx="2682890" cy="584775"/>
          </a:xfrm>
          <a:prstGeom prst="rect">
            <a:avLst/>
          </a:prstGeom>
          <a:noFill/>
        </p:spPr>
        <p:txBody>
          <a:bodyPr wrap="square" rtlCol="0">
            <a:spAutoFit/>
          </a:bodyPr>
          <a:lstStyle/>
          <a:p>
            <a:r>
              <a:rPr lang="en-US" sz="3200" b="1"/>
              <a:t>Thi nhạc</a:t>
            </a:r>
          </a:p>
        </p:txBody>
      </p:sp>
      <p:grpSp>
        <p:nvGrpSpPr>
          <p:cNvPr id="14" name="Group 13">
            <a:extLst>
              <a:ext uri="{FF2B5EF4-FFF2-40B4-BE49-F238E27FC236}">
                <a16:creationId xmlns:a16="http://schemas.microsoft.com/office/drawing/2014/main" xmlns="" id="{BBBDE0E7-5701-45C3-8246-2394D63FAB7A}"/>
              </a:ext>
            </a:extLst>
          </p:cNvPr>
          <p:cNvGrpSpPr/>
          <p:nvPr/>
        </p:nvGrpSpPr>
        <p:grpSpPr>
          <a:xfrm>
            <a:off x="1430286" y="140401"/>
            <a:ext cx="7308821" cy="1446550"/>
            <a:chOff x="2760463" y="962270"/>
            <a:chExt cx="7308821" cy="1446550"/>
          </a:xfrm>
        </p:grpSpPr>
        <p:sp>
          <p:nvSpPr>
            <p:cNvPr id="15" name="TextBox 14">
              <a:extLst>
                <a:ext uri="{FF2B5EF4-FFF2-40B4-BE49-F238E27FC236}">
                  <a16:creationId xmlns:a16="http://schemas.microsoft.com/office/drawing/2014/main" xmlns="" id="{8EE81808-4EFA-4523-8D46-0DEE7E253AA0}"/>
                </a:ext>
              </a:extLst>
            </p:cNvPr>
            <p:cNvSpPr txBox="1"/>
            <p:nvPr/>
          </p:nvSpPr>
          <p:spPr>
            <a:xfrm>
              <a:off x="2760463" y="962270"/>
              <a:ext cx="730882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a:t>
              </a:r>
              <a:r>
                <a:rPr kumimoji="0" lang="en-US" sz="8800" b="0" i="0" u="none" strike="noStrike" kern="1200" cap="none" spc="0" normalizeH="0" baseline="0" noProof="0" dirty="0" err="1">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kể</a:t>
              </a:r>
              <a:endParaRPr kumimoji="0" lang="en-US" sz="88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endParaRPr>
            </a:p>
          </p:txBody>
        </p:sp>
        <p:sp>
          <p:nvSpPr>
            <p:cNvPr id="16" name="TextBox 15">
              <a:extLst>
                <a:ext uri="{FF2B5EF4-FFF2-40B4-BE49-F238E27FC236}">
                  <a16:creationId xmlns:a16="http://schemas.microsoft.com/office/drawing/2014/main" xmlns="" id="{AC0A555D-944A-441D-BB30-5AC866E740AD}"/>
                </a:ext>
              </a:extLst>
            </p:cNvPr>
            <p:cNvSpPr txBox="1"/>
            <p:nvPr/>
          </p:nvSpPr>
          <p:spPr>
            <a:xfrm>
              <a:off x="2760463" y="962270"/>
              <a:ext cx="7308821" cy="144655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41275">
                    <a:solidFill>
                      <a:prstClr val="black"/>
                    </a:solidFill>
                  </a:ln>
                  <a:solidFill>
                    <a:srgbClr val="5DD1DD"/>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a:t>
              </a:r>
            </a:p>
          </p:txBody>
        </p:sp>
      </p:grpSp>
      <p:pic>
        <p:nvPicPr>
          <p:cNvPr id="32" name="Picture 31">
            <a:extLst>
              <a:ext uri="{FF2B5EF4-FFF2-40B4-BE49-F238E27FC236}">
                <a16:creationId xmlns:a16="http://schemas.microsoft.com/office/drawing/2014/main" xmlns="" id="{FDF990A6-CD1A-41C7-A795-11E477936993}"/>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015161" y="1191929"/>
            <a:ext cx="2937172" cy="1608102"/>
          </a:xfrm>
          <a:prstGeom prst="rect">
            <a:avLst/>
          </a:prstGeom>
        </p:spPr>
      </p:pic>
      <p:pic>
        <p:nvPicPr>
          <p:cNvPr id="4" name="Picture 3">
            <a:extLst>
              <a:ext uri="{FF2B5EF4-FFF2-40B4-BE49-F238E27FC236}">
                <a16:creationId xmlns:a16="http://schemas.microsoft.com/office/drawing/2014/main" xmlns="" id="{2A50998E-3A4B-4F39-8893-319E06698E17}"/>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2172" y="2768725"/>
            <a:ext cx="2937172" cy="1608102"/>
          </a:xfrm>
          <a:prstGeom prst="rect">
            <a:avLst/>
          </a:prstGeom>
        </p:spPr>
      </p:pic>
      <p:sp>
        <p:nvSpPr>
          <p:cNvPr id="35" name="TextBox 34">
            <a:extLst>
              <a:ext uri="{FF2B5EF4-FFF2-40B4-BE49-F238E27FC236}">
                <a16:creationId xmlns:a16="http://schemas.microsoft.com/office/drawing/2014/main" xmlns="" id="{BE928B62-DA4B-4B50-B3E6-4E893CB79A36}"/>
              </a:ext>
            </a:extLst>
          </p:cNvPr>
          <p:cNvSpPr txBox="1"/>
          <p:nvPr/>
        </p:nvSpPr>
        <p:spPr>
          <a:xfrm>
            <a:off x="4424054" y="4650408"/>
            <a:ext cx="2697758" cy="1015663"/>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41275">
                  <a:solidFill>
                    <a:prstClr val="black"/>
                  </a:solidFill>
                </a:ln>
                <a:solidFill>
                  <a:srgbClr val="FF459F"/>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Lần 2</a:t>
            </a:r>
          </a:p>
        </p:txBody>
      </p:sp>
      <p:grpSp>
        <p:nvGrpSpPr>
          <p:cNvPr id="5" name="Group 4">
            <a:extLst>
              <a:ext uri="{FF2B5EF4-FFF2-40B4-BE49-F238E27FC236}">
                <a16:creationId xmlns:a16="http://schemas.microsoft.com/office/drawing/2014/main" xmlns="" id="{A05FEB1D-1710-4B3A-B35D-95507C87C8F1}"/>
              </a:ext>
            </a:extLst>
          </p:cNvPr>
          <p:cNvGrpSpPr/>
          <p:nvPr/>
        </p:nvGrpSpPr>
        <p:grpSpPr>
          <a:xfrm>
            <a:off x="797554" y="1895113"/>
            <a:ext cx="4809868" cy="1987462"/>
            <a:chOff x="886478" y="1713982"/>
            <a:chExt cx="4809868" cy="1987462"/>
          </a:xfrm>
        </p:grpSpPr>
        <p:sp>
          <p:nvSpPr>
            <p:cNvPr id="2" name="Rectangle: Rounded Corners 1">
              <a:extLst>
                <a:ext uri="{FF2B5EF4-FFF2-40B4-BE49-F238E27FC236}">
                  <a16:creationId xmlns:a16="http://schemas.microsoft.com/office/drawing/2014/main" xmlns="" id="{8EAED960-A66F-49F8-9068-AB0FD45BC091}"/>
                </a:ext>
              </a:extLst>
            </p:cNvPr>
            <p:cNvSpPr/>
            <p:nvPr/>
          </p:nvSpPr>
          <p:spPr>
            <a:xfrm>
              <a:off x="886478" y="1713982"/>
              <a:ext cx="4809868" cy="1987462"/>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xmlns="" id="{D1169B38-F048-4499-8BAB-FBE0D79FF4EF}"/>
                </a:ext>
              </a:extLst>
            </p:cNvPr>
            <p:cNvSpPr/>
            <p:nvPr/>
          </p:nvSpPr>
          <p:spPr>
            <a:xfrm>
              <a:off x="1028789" y="1817482"/>
              <a:ext cx="4525430" cy="1789484"/>
            </a:xfrm>
            <a:prstGeom prst="roundRect">
              <a:avLst/>
            </a:prstGeom>
            <a:solidFill>
              <a:srgbClr val="FFFF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xmlns="" id="{C18741B5-8352-43A2-8E56-FF5184F1E580}"/>
                </a:ext>
              </a:extLst>
            </p:cNvPr>
            <p:cNvSpPr/>
            <p:nvPr/>
          </p:nvSpPr>
          <p:spPr>
            <a:xfrm>
              <a:off x="1073515" y="1974090"/>
              <a:ext cx="4361230" cy="1529561"/>
            </a:xfrm>
            <a:custGeom>
              <a:avLst/>
              <a:gdLst>
                <a:gd name="connsiteX0" fmla="*/ 0 w 4361230"/>
                <a:gd name="connsiteY0" fmla="*/ 254932 h 1529561"/>
                <a:gd name="connsiteX1" fmla="*/ 254932 w 4361230"/>
                <a:gd name="connsiteY1" fmla="*/ 0 h 1529561"/>
                <a:gd name="connsiteX2" fmla="*/ 4106298 w 4361230"/>
                <a:gd name="connsiteY2" fmla="*/ 0 h 1529561"/>
                <a:gd name="connsiteX3" fmla="*/ 4361230 w 4361230"/>
                <a:gd name="connsiteY3" fmla="*/ 254932 h 1529561"/>
                <a:gd name="connsiteX4" fmla="*/ 4361230 w 4361230"/>
                <a:gd name="connsiteY4" fmla="*/ 1274629 h 1529561"/>
                <a:gd name="connsiteX5" fmla="*/ 4106298 w 4361230"/>
                <a:gd name="connsiteY5" fmla="*/ 1529561 h 1529561"/>
                <a:gd name="connsiteX6" fmla="*/ 254932 w 4361230"/>
                <a:gd name="connsiteY6" fmla="*/ 1529561 h 1529561"/>
                <a:gd name="connsiteX7" fmla="*/ 0 w 4361230"/>
                <a:gd name="connsiteY7" fmla="*/ 1274629 h 1529561"/>
                <a:gd name="connsiteX8" fmla="*/ 0 w 4361230"/>
                <a:gd name="connsiteY8" fmla="*/ 254932 h 15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1230" h="1529561" fill="none" extrusionOk="0">
                  <a:moveTo>
                    <a:pt x="0" y="254932"/>
                  </a:moveTo>
                  <a:cubicBezTo>
                    <a:pt x="-2431" y="113567"/>
                    <a:pt x="98453" y="-18449"/>
                    <a:pt x="254932" y="0"/>
                  </a:cubicBezTo>
                  <a:cubicBezTo>
                    <a:pt x="1115433" y="-96310"/>
                    <a:pt x="2342504" y="-129226"/>
                    <a:pt x="4106298" y="0"/>
                  </a:cubicBezTo>
                  <a:cubicBezTo>
                    <a:pt x="4244160" y="-5416"/>
                    <a:pt x="4369075" y="119795"/>
                    <a:pt x="4361230" y="254932"/>
                  </a:cubicBezTo>
                  <a:cubicBezTo>
                    <a:pt x="4427281" y="641791"/>
                    <a:pt x="4421482" y="932152"/>
                    <a:pt x="4361230" y="1274629"/>
                  </a:cubicBezTo>
                  <a:cubicBezTo>
                    <a:pt x="4361042" y="1409946"/>
                    <a:pt x="4241635" y="1513010"/>
                    <a:pt x="4106298" y="1529561"/>
                  </a:cubicBezTo>
                  <a:cubicBezTo>
                    <a:pt x="2933439" y="1523825"/>
                    <a:pt x="1091506" y="1665855"/>
                    <a:pt x="254932" y="1529561"/>
                  </a:cubicBezTo>
                  <a:cubicBezTo>
                    <a:pt x="96200" y="1541982"/>
                    <a:pt x="15429" y="1425105"/>
                    <a:pt x="0" y="1274629"/>
                  </a:cubicBezTo>
                  <a:cubicBezTo>
                    <a:pt x="22422" y="934221"/>
                    <a:pt x="74560" y="392877"/>
                    <a:pt x="0" y="254932"/>
                  </a:cubicBezTo>
                  <a:close/>
                </a:path>
                <a:path w="4361230" h="1529561" stroke="0" extrusionOk="0">
                  <a:moveTo>
                    <a:pt x="0" y="254932"/>
                  </a:moveTo>
                  <a:cubicBezTo>
                    <a:pt x="8763" y="111417"/>
                    <a:pt x="108672" y="20938"/>
                    <a:pt x="254932" y="0"/>
                  </a:cubicBezTo>
                  <a:cubicBezTo>
                    <a:pt x="1604573" y="-113063"/>
                    <a:pt x="3358154" y="27365"/>
                    <a:pt x="4106298" y="0"/>
                  </a:cubicBezTo>
                  <a:cubicBezTo>
                    <a:pt x="4254044" y="1460"/>
                    <a:pt x="4338941" y="123217"/>
                    <a:pt x="4361230" y="254932"/>
                  </a:cubicBezTo>
                  <a:cubicBezTo>
                    <a:pt x="4305013" y="372873"/>
                    <a:pt x="4370890" y="1042881"/>
                    <a:pt x="4361230" y="1274629"/>
                  </a:cubicBezTo>
                  <a:cubicBezTo>
                    <a:pt x="4364009" y="1408155"/>
                    <a:pt x="4237624" y="1523112"/>
                    <a:pt x="4106298" y="1529561"/>
                  </a:cubicBezTo>
                  <a:cubicBezTo>
                    <a:pt x="3532820" y="1667313"/>
                    <a:pt x="1884734" y="1401881"/>
                    <a:pt x="254932" y="1529561"/>
                  </a:cubicBezTo>
                  <a:cubicBezTo>
                    <a:pt x="118693" y="1532684"/>
                    <a:pt x="-2913" y="1416029"/>
                    <a:pt x="0" y="1274629"/>
                  </a:cubicBezTo>
                  <a:cubicBezTo>
                    <a:pt x="56566" y="802760"/>
                    <a:pt x="57742" y="758258"/>
                    <a:pt x="0" y="254932"/>
                  </a:cubicBezTo>
                  <a:close/>
                </a:path>
              </a:pathLst>
            </a:custGeom>
            <a:solidFill>
              <a:schemeClr val="bg1"/>
            </a:solidFill>
            <a:ln w="28575">
              <a:solidFill>
                <a:srgbClr val="FFC000"/>
              </a:solidFill>
              <a:prstDash val="dash"/>
              <a:extLst>
                <a:ext uri="{C807C97D-BFC1-408E-A445-0C87EB9F89A2}">
                  <ask:lineSketchStyleProps xmlns:ask="http://schemas.microsoft.com/office/drawing/2018/sketchyshapes" xmlns="" sd="3122797478">
                    <a:prstGeom prst="round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Hộp Văn bản 2">
            <a:extLst>
              <a:ext uri="{FF2B5EF4-FFF2-40B4-BE49-F238E27FC236}">
                <a16:creationId xmlns:a16="http://schemas.microsoft.com/office/drawing/2014/main" xmlns="" id="{976CB094-F65E-4F76-8869-CD48D030B871}"/>
              </a:ext>
            </a:extLst>
          </p:cNvPr>
          <p:cNvSpPr txBox="1"/>
          <p:nvPr/>
        </p:nvSpPr>
        <p:spPr>
          <a:xfrm>
            <a:off x="1234480" y="2142232"/>
            <a:ext cx="4057662" cy="1569660"/>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Những con vật nào tham gia biểu diễn sau Ve Sầu?</a:t>
            </a:r>
            <a:endParaRPr lang="vi-VN" sz="3200" b="1" dirty="0">
              <a:solidFill>
                <a:srgbClr val="FF0000"/>
              </a:solidFill>
              <a:latin typeface="Calibri" panose="020F0502020204030204" pitchFamily="34" charset="0"/>
              <a:cs typeface="Calibri" panose="020F0502020204030204" pitchFamily="34" charset="0"/>
            </a:endParaRPr>
          </a:p>
        </p:txBody>
      </p:sp>
      <p:sp>
        <p:nvSpPr>
          <p:cNvPr id="50" name="Hộp Văn bản 2">
            <a:extLst>
              <a:ext uri="{FF2B5EF4-FFF2-40B4-BE49-F238E27FC236}">
                <a16:creationId xmlns:a16="http://schemas.microsoft.com/office/drawing/2014/main" xmlns="" id="{0AF03774-9BB7-471E-A52E-1037E2900C72}"/>
              </a:ext>
            </a:extLst>
          </p:cNvPr>
          <p:cNvSpPr txBox="1"/>
          <p:nvPr/>
        </p:nvSpPr>
        <p:spPr>
          <a:xfrm>
            <a:off x="995205" y="2369814"/>
            <a:ext cx="4417668" cy="1200329"/>
          </a:xfrm>
          <a:prstGeom prst="rect">
            <a:avLst/>
          </a:prstGeom>
          <a:noFill/>
        </p:spPr>
        <p:txBody>
          <a:bodyPr wrap="square" rtlCol="0">
            <a:spAutoFit/>
          </a:bodyPr>
          <a:lstStyle/>
          <a:p>
            <a:pPr algn="ctr"/>
            <a:r>
              <a:rPr lang="en-US" sz="2400">
                <a:latin typeface="Calibri" panose="020F0502020204030204" pitchFamily="34" charset="0"/>
                <a:cs typeface="Calibri" panose="020F0502020204030204" pitchFamily="34" charset="0"/>
              </a:rPr>
              <a:t>Những con vật tham gia biểu diễn sau Ve Sầu là Gà Trống, Dế Mèn, Họa Mi, Vịt.</a:t>
            </a:r>
            <a:endParaRPr lang="vi-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104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par>
                                <p:cTn id="37" presetID="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5" grpId="0"/>
      <p:bldP spid="48" grpId="0"/>
      <p:bldP spid="48" grpId="1"/>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DAAD284-4EE4-41B3-A375-2DDFA841AE2F}"/>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xmlns="" id="{D187507C-3639-4388-BDA8-DC00B57DD3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83" b="5472"/>
          <a:stretch/>
        </p:blipFill>
        <p:spPr>
          <a:xfrm>
            <a:off x="0" y="3701444"/>
            <a:ext cx="4707830" cy="3145798"/>
          </a:xfrm>
          <a:prstGeom prst="rect">
            <a:avLst/>
          </a:prstGeom>
        </p:spPr>
      </p:pic>
      <p:pic>
        <p:nvPicPr>
          <p:cNvPr id="34" name="Picture 33">
            <a:extLst>
              <a:ext uri="{FF2B5EF4-FFF2-40B4-BE49-F238E27FC236}">
                <a16:creationId xmlns:a16="http://schemas.microsoft.com/office/drawing/2014/main" xmlns="" id="{B2BF210E-85AC-4355-8B19-C22EF77E6D65}"/>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0185011" y="-143234"/>
            <a:ext cx="2937172" cy="1608102"/>
          </a:xfrm>
          <a:prstGeom prst="rect">
            <a:avLst/>
          </a:prstGeom>
        </p:spPr>
      </p:pic>
      <p:pic>
        <p:nvPicPr>
          <p:cNvPr id="11" name="Hình ảnh 4">
            <a:extLst>
              <a:ext uri="{FF2B5EF4-FFF2-40B4-BE49-F238E27FC236}">
                <a16:creationId xmlns:a16="http://schemas.microsoft.com/office/drawing/2014/main" xmlns="" id="{D599A084-CF3F-4EA0-874A-721F98C0BEAA}"/>
              </a:ext>
            </a:extLst>
          </p:cNvPr>
          <p:cNvPicPr>
            <a:picLocks noChangeAspect="1"/>
          </p:cNvPicPr>
          <p:nvPr/>
        </p:nvPicPr>
        <p:blipFill rotWithShape="1">
          <a:blip r:embed="rId7">
            <a:extLst>
              <a:ext uri="{28A0092B-C50C-407E-A947-70E740481C1C}">
                <a14:useLocalDpi xmlns:a14="http://schemas.microsoft.com/office/drawing/2010/main" val="0"/>
              </a:ext>
            </a:extLst>
          </a:blip>
          <a:srcRect l="4584" t="34345" r="5115" b="21968"/>
          <a:stretch/>
        </p:blipFill>
        <p:spPr>
          <a:xfrm>
            <a:off x="6584579" y="916726"/>
            <a:ext cx="5365898" cy="5745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a:extLst>
              <a:ext uri="{FF2B5EF4-FFF2-40B4-BE49-F238E27FC236}">
                <a16:creationId xmlns:a16="http://schemas.microsoft.com/office/drawing/2014/main" xmlns="" id="{9AD02042-9E2E-4E69-A3A9-FE26F5E278C0}"/>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549760" y="-253450"/>
            <a:ext cx="2937172" cy="1608102"/>
          </a:xfrm>
          <a:prstGeom prst="rect">
            <a:avLst/>
          </a:prstGeom>
        </p:spPr>
      </p:pic>
      <p:sp>
        <p:nvSpPr>
          <p:cNvPr id="12" name="TextBox 11">
            <a:extLst>
              <a:ext uri="{FF2B5EF4-FFF2-40B4-BE49-F238E27FC236}">
                <a16:creationId xmlns:a16="http://schemas.microsoft.com/office/drawing/2014/main" xmlns="" id="{21261251-9BFB-4294-A52F-37E6A302B72B}"/>
              </a:ext>
            </a:extLst>
          </p:cNvPr>
          <p:cNvSpPr txBox="1"/>
          <p:nvPr/>
        </p:nvSpPr>
        <p:spPr>
          <a:xfrm>
            <a:off x="9267587" y="547394"/>
            <a:ext cx="2682890" cy="369332"/>
          </a:xfrm>
          <a:prstGeom prst="rect">
            <a:avLst/>
          </a:prstGeom>
          <a:noFill/>
        </p:spPr>
        <p:txBody>
          <a:bodyPr wrap="square" rtlCol="0">
            <a:spAutoFit/>
          </a:bodyPr>
          <a:lstStyle/>
          <a:p>
            <a:r>
              <a:rPr lang="en-US" i="1"/>
              <a:t>Theo</a:t>
            </a:r>
            <a:r>
              <a:rPr lang="en-US"/>
              <a:t> Nguyễn Phan Hách</a:t>
            </a:r>
          </a:p>
        </p:txBody>
      </p:sp>
      <p:sp>
        <p:nvSpPr>
          <p:cNvPr id="13" name="TextBox 12">
            <a:extLst>
              <a:ext uri="{FF2B5EF4-FFF2-40B4-BE49-F238E27FC236}">
                <a16:creationId xmlns:a16="http://schemas.microsoft.com/office/drawing/2014/main" xmlns="" id="{E5AF656D-4F3F-4BB8-A6CD-5B565F6B72B8}"/>
              </a:ext>
            </a:extLst>
          </p:cNvPr>
          <p:cNvSpPr txBox="1"/>
          <p:nvPr/>
        </p:nvSpPr>
        <p:spPr>
          <a:xfrm>
            <a:off x="8012945" y="76042"/>
            <a:ext cx="2682890" cy="584775"/>
          </a:xfrm>
          <a:prstGeom prst="rect">
            <a:avLst/>
          </a:prstGeom>
          <a:noFill/>
        </p:spPr>
        <p:txBody>
          <a:bodyPr wrap="square" rtlCol="0">
            <a:spAutoFit/>
          </a:bodyPr>
          <a:lstStyle/>
          <a:p>
            <a:r>
              <a:rPr lang="en-US" sz="3200" b="1"/>
              <a:t>Thi nhạc</a:t>
            </a:r>
          </a:p>
        </p:txBody>
      </p:sp>
      <p:grpSp>
        <p:nvGrpSpPr>
          <p:cNvPr id="14" name="Group 13">
            <a:extLst>
              <a:ext uri="{FF2B5EF4-FFF2-40B4-BE49-F238E27FC236}">
                <a16:creationId xmlns:a16="http://schemas.microsoft.com/office/drawing/2014/main" xmlns="" id="{BBBDE0E7-5701-45C3-8246-2394D63FAB7A}"/>
              </a:ext>
            </a:extLst>
          </p:cNvPr>
          <p:cNvGrpSpPr/>
          <p:nvPr/>
        </p:nvGrpSpPr>
        <p:grpSpPr>
          <a:xfrm>
            <a:off x="1430286" y="140401"/>
            <a:ext cx="7308821" cy="1446550"/>
            <a:chOff x="2760463" y="962270"/>
            <a:chExt cx="7308821" cy="1446550"/>
          </a:xfrm>
        </p:grpSpPr>
        <p:sp>
          <p:nvSpPr>
            <p:cNvPr id="15" name="TextBox 14">
              <a:extLst>
                <a:ext uri="{FF2B5EF4-FFF2-40B4-BE49-F238E27FC236}">
                  <a16:creationId xmlns:a16="http://schemas.microsoft.com/office/drawing/2014/main" xmlns="" id="{8EE81808-4EFA-4523-8D46-0DEE7E253AA0}"/>
                </a:ext>
              </a:extLst>
            </p:cNvPr>
            <p:cNvSpPr txBox="1"/>
            <p:nvPr/>
          </p:nvSpPr>
          <p:spPr>
            <a:xfrm>
              <a:off x="2760463" y="962270"/>
              <a:ext cx="730882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a:t>
              </a:r>
              <a:r>
                <a:rPr kumimoji="0" lang="en-US" sz="8800" b="0" i="0" u="none" strike="noStrike" kern="1200" cap="none" spc="0" normalizeH="0" baseline="0" noProof="0" dirty="0" err="1">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kể</a:t>
              </a:r>
              <a:endParaRPr kumimoji="0" lang="en-US" sz="88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endParaRPr>
            </a:p>
          </p:txBody>
        </p:sp>
        <p:sp>
          <p:nvSpPr>
            <p:cNvPr id="16" name="TextBox 15">
              <a:extLst>
                <a:ext uri="{FF2B5EF4-FFF2-40B4-BE49-F238E27FC236}">
                  <a16:creationId xmlns:a16="http://schemas.microsoft.com/office/drawing/2014/main" xmlns="" id="{AC0A555D-944A-441D-BB30-5AC866E740AD}"/>
                </a:ext>
              </a:extLst>
            </p:cNvPr>
            <p:cNvSpPr txBox="1"/>
            <p:nvPr/>
          </p:nvSpPr>
          <p:spPr>
            <a:xfrm>
              <a:off x="2760463" y="962270"/>
              <a:ext cx="7308821" cy="144655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41275">
                    <a:solidFill>
                      <a:prstClr val="black"/>
                    </a:solidFill>
                  </a:ln>
                  <a:solidFill>
                    <a:srgbClr val="5DD1DD"/>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a:t>
              </a:r>
            </a:p>
          </p:txBody>
        </p:sp>
      </p:grpSp>
      <p:pic>
        <p:nvPicPr>
          <p:cNvPr id="32" name="Picture 31">
            <a:extLst>
              <a:ext uri="{FF2B5EF4-FFF2-40B4-BE49-F238E27FC236}">
                <a16:creationId xmlns:a16="http://schemas.microsoft.com/office/drawing/2014/main" xmlns="" id="{FDF990A6-CD1A-41C7-A795-11E477936993}"/>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015161" y="1191929"/>
            <a:ext cx="2937172" cy="1608102"/>
          </a:xfrm>
          <a:prstGeom prst="rect">
            <a:avLst/>
          </a:prstGeom>
        </p:spPr>
      </p:pic>
      <p:pic>
        <p:nvPicPr>
          <p:cNvPr id="4" name="Picture 3">
            <a:extLst>
              <a:ext uri="{FF2B5EF4-FFF2-40B4-BE49-F238E27FC236}">
                <a16:creationId xmlns:a16="http://schemas.microsoft.com/office/drawing/2014/main" xmlns="" id="{2A50998E-3A4B-4F39-8893-319E06698E17}"/>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2172" y="2768725"/>
            <a:ext cx="2937172" cy="1608102"/>
          </a:xfrm>
          <a:prstGeom prst="rect">
            <a:avLst/>
          </a:prstGeom>
        </p:spPr>
      </p:pic>
      <p:sp>
        <p:nvSpPr>
          <p:cNvPr id="35" name="TextBox 34">
            <a:extLst>
              <a:ext uri="{FF2B5EF4-FFF2-40B4-BE49-F238E27FC236}">
                <a16:creationId xmlns:a16="http://schemas.microsoft.com/office/drawing/2014/main" xmlns="" id="{BE928B62-DA4B-4B50-B3E6-4E893CB79A36}"/>
              </a:ext>
            </a:extLst>
          </p:cNvPr>
          <p:cNvSpPr txBox="1"/>
          <p:nvPr/>
        </p:nvSpPr>
        <p:spPr>
          <a:xfrm>
            <a:off x="4424054" y="4650408"/>
            <a:ext cx="2697758" cy="1015663"/>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41275">
                  <a:solidFill>
                    <a:prstClr val="black"/>
                  </a:solidFill>
                </a:ln>
                <a:solidFill>
                  <a:srgbClr val="FF459F"/>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Lần 2</a:t>
            </a:r>
          </a:p>
        </p:txBody>
      </p:sp>
      <p:grpSp>
        <p:nvGrpSpPr>
          <p:cNvPr id="5" name="Group 4">
            <a:extLst>
              <a:ext uri="{FF2B5EF4-FFF2-40B4-BE49-F238E27FC236}">
                <a16:creationId xmlns:a16="http://schemas.microsoft.com/office/drawing/2014/main" xmlns="" id="{A05FEB1D-1710-4B3A-B35D-95507C87C8F1}"/>
              </a:ext>
            </a:extLst>
          </p:cNvPr>
          <p:cNvGrpSpPr/>
          <p:nvPr/>
        </p:nvGrpSpPr>
        <p:grpSpPr>
          <a:xfrm>
            <a:off x="797554" y="1895113"/>
            <a:ext cx="4809868" cy="1987462"/>
            <a:chOff x="886478" y="1713982"/>
            <a:chExt cx="4809868" cy="1987462"/>
          </a:xfrm>
        </p:grpSpPr>
        <p:sp>
          <p:nvSpPr>
            <p:cNvPr id="2" name="Rectangle: Rounded Corners 1">
              <a:extLst>
                <a:ext uri="{FF2B5EF4-FFF2-40B4-BE49-F238E27FC236}">
                  <a16:creationId xmlns:a16="http://schemas.microsoft.com/office/drawing/2014/main" xmlns="" id="{8EAED960-A66F-49F8-9068-AB0FD45BC091}"/>
                </a:ext>
              </a:extLst>
            </p:cNvPr>
            <p:cNvSpPr/>
            <p:nvPr/>
          </p:nvSpPr>
          <p:spPr>
            <a:xfrm>
              <a:off x="886478" y="1713982"/>
              <a:ext cx="4809868" cy="1987462"/>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xmlns="" id="{D1169B38-F048-4499-8BAB-FBE0D79FF4EF}"/>
                </a:ext>
              </a:extLst>
            </p:cNvPr>
            <p:cNvSpPr/>
            <p:nvPr/>
          </p:nvSpPr>
          <p:spPr>
            <a:xfrm>
              <a:off x="1028789" y="1817482"/>
              <a:ext cx="4525430" cy="1789484"/>
            </a:xfrm>
            <a:prstGeom prst="roundRect">
              <a:avLst/>
            </a:prstGeom>
            <a:solidFill>
              <a:srgbClr val="00B0F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xmlns="" id="{C18741B5-8352-43A2-8E56-FF5184F1E580}"/>
                </a:ext>
              </a:extLst>
            </p:cNvPr>
            <p:cNvSpPr/>
            <p:nvPr/>
          </p:nvSpPr>
          <p:spPr>
            <a:xfrm>
              <a:off x="1073515" y="1974090"/>
              <a:ext cx="4361230" cy="1529561"/>
            </a:xfrm>
            <a:custGeom>
              <a:avLst/>
              <a:gdLst>
                <a:gd name="connsiteX0" fmla="*/ 0 w 4361230"/>
                <a:gd name="connsiteY0" fmla="*/ 254932 h 1529561"/>
                <a:gd name="connsiteX1" fmla="*/ 254932 w 4361230"/>
                <a:gd name="connsiteY1" fmla="*/ 0 h 1529561"/>
                <a:gd name="connsiteX2" fmla="*/ 4106298 w 4361230"/>
                <a:gd name="connsiteY2" fmla="*/ 0 h 1529561"/>
                <a:gd name="connsiteX3" fmla="*/ 4361230 w 4361230"/>
                <a:gd name="connsiteY3" fmla="*/ 254932 h 1529561"/>
                <a:gd name="connsiteX4" fmla="*/ 4361230 w 4361230"/>
                <a:gd name="connsiteY4" fmla="*/ 1274629 h 1529561"/>
                <a:gd name="connsiteX5" fmla="*/ 4106298 w 4361230"/>
                <a:gd name="connsiteY5" fmla="*/ 1529561 h 1529561"/>
                <a:gd name="connsiteX6" fmla="*/ 254932 w 4361230"/>
                <a:gd name="connsiteY6" fmla="*/ 1529561 h 1529561"/>
                <a:gd name="connsiteX7" fmla="*/ 0 w 4361230"/>
                <a:gd name="connsiteY7" fmla="*/ 1274629 h 1529561"/>
                <a:gd name="connsiteX8" fmla="*/ 0 w 4361230"/>
                <a:gd name="connsiteY8" fmla="*/ 254932 h 15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1230" h="1529561" fill="none" extrusionOk="0">
                  <a:moveTo>
                    <a:pt x="0" y="254932"/>
                  </a:moveTo>
                  <a:cubicBezTo>
                    <a:pt x="-2431" y="113567"/>
                    <a:pt x="98453" y="-18449"/>
                    <a:pt x="254932" y="0"/>
                  </a:cubicBezTo>
                  <a:cubicBezTo>
                    <a:pt x="1115433" y="-96310"/>
                    <a:pt x="2342504" y="-129226"/>
                    <a:pt x="4106298" y="0"/>
                  </a:cubicBezTo>
                  <a:cubicBezTo>
                    <a:pt x="4244160" y="-5416"/>
                    <a:pt x="4369075" y="119795"/>
                    <a:pt x="4361230" y="254932"/>
                  </a:cubicBezTo>
                  <a:cubicBezTo>
                    <a:pt x="4427281" y="641791"/>
                    <a:pt x="4421482" y="932152"/>
                    <a:pt x="4361230" y="1274629"/>
                  </a:cubicBezTo>
                  <a:cubicBezTo>
                    <a:pt x="4361042" y="1409946"/>
                    <a:pt x="4241635" y="1513010"/>
                    <a:pt x="4106298" y="1529561"/>
                  </a:cubicBezTo>
                  <a:cubicBezTo>
                    <a:pt x="2933439" y="1523825"/>
                    <a:pt x="1091506" y="1665855"/>
                    <a:pt x="254932" y="1529561"/>
                  </a:cubicBezTo>
                  <a:cubicBezTo>
                    <a:pt x="96200" y="1541982"/>
                    <a:pt x="15429" y="1425105"/>
                    <a:pt x="0" y="1274629"/>
                  </a:cubicBezTo>
                  <a:cubicBezTo>
                    <a:pt x="22422" y="934221"/>
                    <a:pt x="74560" y="392877"/>
                    <a:pt x="0" y="254932"/>
                  </a:cubicBezTo>
                  <a:close/>
                </a:path>
                <a:path w="4361230" h="1529561" stroke="0" extrusionOk="0">
                  <a:moveTo>
                    <a:pt x="0" y="254932"/>
                  </a:moveTo>
                  <a:cubicBezTo>
                    <a:pt x="8763" y="111417"/>
                    <a:pt x="108672" y="20938"/>
                    <a:pt x="254932" y="0"/>
                  </a:cubicBezTo>
                  <a:cubicBezTo>
                    <a:pt x="1604573" y="-113063"/>
                    <a:pt x="3358154" y="27365"/>
                    <a:pt x="4106298" y="0"/>
                  </a:cubicBezTo>
                  <a:cubicBezTo>
                    <a:pt x="4254044" y="1460"/>
                    <a:pt x="4338941" y="123217"/>
                    <a:pt x="4361230" y="254932"/>
                  </a:cubicBezTo>
                  <a:cubicBezTo>
                    <a:pt x="4305013" y="372873"/>
                    <a:pt x="4370890" y="1042881"/>
                    <a:pt x="4361230" y="1274629"/>
                  </a:cubicBezTo>
                  <a:cubicBezTo>
                    <a:pt x="4364009" y="1408155"/>
                    <a:pt x="4237624" y="1523112"/>
                    <a:pt x="4106298" y="1529561"/>
                  </a:cubicBezTo>
                  <a:cubicBezTo>
                    <a:pt x="3532820" y="1667313"/>
                    <a:pt x="1884734" y="1401881"/>
                    <a:pt x="254932" y="1529561"/>
                  </a:cubicBezTo>
                  <a:cubicBezTo>
                    <a:pt x="118693" y="1532684"/>
                    <a:pt x="-2913" y="1416029"/>
                    <a:pt x="0" y="1274629"/>
                  </a:cubicBezTo>
                  <a:cubicBezTo>
                    <a:pt x="56566" y="802760"/>
                    <a:pt x="57742" y="758258"/>
                    <a:pt x="0" y="254932"/>
                  </a:cubicBezTo>
                  <a:close/>
                </a:path>
              </a:pathLst>
            </a:custGeom>
            <a:solidFill>
              <a:schemeClr val="bg1"/>
            </a:solidFill>
            <a:ln w="28575">
              <a:solidFill>
                <a:srgbClr val="0070C0"/>
              </a:solidFill>
              <a:prstDash val="dash"/>
              <a:extLst>
                <a:ext uri="{C807C97D-BFC1-408E-A445-0C87EB9F89A2}">
                  <ask:lineSketchStyleProps xmlns:ask="http://schemas.microsoft.com/office/drawing/2018/sketchyshapes" xmlns="" sd="3122797478">
                    <a:prstGeom prst="round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Hộp Văn bản 2">
            <a:extLst>
              <a:ext uri="{FF2B5EF4-FFF2-40B4-BE49-F238E27FC236}">
                <a16:creationId xmlns:a16="http://schemas.microsoft.com/office/drawing/2014/main" xmlns="" id="{913CFA5D-C318-4F09-BFEE-5405C904D8AA}"/>
              </a:ext>
            </a:extLst>
          </p:cNvPr>
          <p:cNvSpPr txBox="1"/>
          <p:nvPr/>
        </p:nvSpPr>
        <p:spPr>
          <a:xfrm>
            <a:off x="1549760" y="2189969"/>
            <a:ext cx="3152705" cy="1323439"/>
          </a:xfrm>
          <a:prstGeom prst="rect">
            <a:avLst/>
          </a:prstGeom>
          <a:noFill/>
        </p:spPr>
        <p:txBody>
          <a:bodyPr wrap="square" rtlCol="0">
            <a:spAutoFit/>
          </a:bodyPr>
          <a:lstStyle/>
          <a:p>
            <a:pPr algn="ctr"/>
            <a:r>
              <a:rPr lang="en-US" sz="4000" b="1">
                <a:solidFill>
                  <a:srgbClr val="FF0000"/>
                </a:solidFill>
                <a:latin typeface="Calibri" panose="020F0502020204030204" pitchFamily="34" charset="0"/>
                <a:cs typeface="Calibri" panose="020F0502020204030204" pitchFamily="34" charset="0"/>
              </a:rPr>
              <a:t>Vịt biểu diễn tiết mục gì?</a:t>
            </a:r>
            <a:endParaRPr lang="vi-VN" sz="4000" b="1" dirty="0">
              <a:solidFill>
                <a:srgbClr val="FF0000"/>
              </a:solidFill>
              <a:latin typeface="Calibri" panose="020F0502020204030204" pitchFamily="34" charset="0"/>
              <a:cs typeface="Calibri" panose="020F0502020204030204" pitchFamily="34" charset="0"/>
            </a:endParaRPr>
          </a:p>
        </p:txBody>
      </p:sp>
      <p:sp>
        <p:nvSpPr>
          <p:cNvPr id="24" name="Hộp Văn bản 2">
            <a:extLst>
              <a:ext uri="{FF2B5EF4-FFF2-40B4-BE49-F238E27FC236}">
                <a16:creationId xmlns:a16="http://schemas.microsoft.com/office/drawing/2014/main" xmlns="" id="{255CE7F3-D958-4126-8E46-735519AB475F}"/>
              </a:ext>
            </a:extLst>
          </p:cNvPr>
          <p:cNvSpPr txBox="1"/>
          <p:nvPr/>
        </p:nvSpPr>
        <p:spPr>
          <a:xfrm>
            <a:off x="1097281" y="2377665"/>
            <a:ext cx="4057662" cy="1077218"/>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Vịt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biểu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diễn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tác</a:t>
            </a:r>
            <a:r>
              <a:rPr lang="en-US" sz="3200" dirty="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phẩm</a:t>
            </a:r>
            <a:r>
              <a:rPr lang="en-US" sz="3200" dirty="0" smtClean="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nhà</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793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par>
                                <p:cTn id="7" presetID="2" presetClass="entr" presetSubtype="4"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additive="base">
                                        <p:cTn id="9" dur="500" fill="hold"/>
                                        <p:tgtEl>
                                          <p:spTgt spid="24"/>
                                        </p:tgtEl>
                                        <p:attrNameLst>
                                          <p:attrName>ppt_x</p:attrName>
                                        </p:attrNameLst>
                                      </p:cBhvr>
                                      <p:tavLst>
                                        <p:tav tm="0">
                                          <p:val>
                                            <p:strVal val="#ppt_x"/>
                                          </p:val>
                                        </p:tav>
                                        <p:tav tm="100000">
                                          <p:val>
                                            <p:strVal val="#ppt_x"/>
                                          </p:val>
                                        </p:tav>
                                      </p:tavLst>
                                    </p:anim>
                                    <p:anim calcmode="lin" valueType="num">
                                      <p:cBhvr additive="base">
                                        <p:cTn id="1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B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DAAD284-4EE4-41B3-A375-2DDFA841AE2F}"/>
              </a:ext>
            </a:extLst>
          </p:cNvPr>
          <p:cNvSpPr/>
          <p:nvPr/>
        </p:nvSpPr>
        <p:spPr>
          <a:xfrm>
            <a:off x="-1756629" y="4405064"/>
            <a:ext cx="14595339" cy="3708207"/>
          </a:xfrm>
          <a:custGeom>
            <a:avLst/>
            <a:gdLst>
              <a:gd name="connsiteX0" fmla="*/ 1357618 w 14595339"/>
              <a:gd name="connsiteY0" fmla="*/ 319990 h 3708207"/>
              <a:gd name="connsiteX1" fmla="*/ 2188891 w 14595339"/>
              <a:gd name="connsiteY1" fmla="*/ 120485 h 3708207"/>
              <a:gd name="connsiteX2" fmla="*/ 6494883 w 14595339"/>
              <a:gd name="connsiteY2" fmla="*/ 1267641 h 3708207"/>
              <a:gd name="connsiteX3" fmla="*/ 9404338 w 14595339"/>
              <a:gd name="connsiteY3" fmla="*/ 369867 h 3708207"/>
              <a:gd name="connsiteX4" fmla="*/ 13095189 w 14595339"/>
              <a:gd name="connsiteY4" fmla="*/ 918507 h 3708207"/>
              <a:gd name="connsiteX5" fmla="*/ 14425225 w 14595339"/>
              <a:gd name="connsiteY5" fmla="*/ 951758 h 3708207"/>
              <a:gd name="connsiteX6" fmla="*/ 13045313 w 14595339"/>
              <a:gd name="connsiteY6" fmla="*/ 3645081 h 3708207"/>
              <a:gd name="connsiteX7" fmla="*/ 775727 w 14595339"/>
              <a:gd name="connsiteY7" fmla="*/ 2647554 h 3708207"/>
              <a:gd name="connsiteX8" fmla="*/ 1357618 w 14595339"/>
              <a:gd name="connsiteY8" fmla="*/ 319990 h 370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5339" h="3708207">
                <a:moveTo>
                  <a:pt x="1357618" y="319990"/>
                </a:moveTo>
                <a:cubicBezTo>
                  <a:pt x="1593145" y="-101188"/>
                  <a:pt x="1332680" y="-37457"/>
                  <a:pt x="2188891" y="120485"/>
                </a:cubicBezTo>
                <a:cubicBezTo>
                  <a:pt x="3045102" y="278427"/>
                  <a:pt x="5292309" y="1226077"/>
                  <a:pt x="6494883" y="1267641"/>
                </a:cubicBezTo>
                <a:cubicBezTo>
                  <a:pt x="7697458" y="1309205"/>
                  <a:pt x="8304287" y="428056"/>
                  <a:pt x="9404338" y="369867"/>
                </a:cubicBezTo>
                <a:cubicBezTo>
                  <a:pt x="10504389" y="311678"/>
                  <a:pt x="12258375" y="821525"/>
                  <a:pt x="13095189" y="918507"/>
                </a:cubicBezTo>
                <a:cubicBezTo>
                  <a:pt x="13932004" y="1015489"/>
                  <a:pt x="14433538" y="497329"/>
                  <a:pt x="14425225" y="951758"/>
                </a:cubicBezTo>
                <a:cubicBezTo>
                  <a:pt x="14416912" y="1406187"/>
                  <a:pt x="15320229" y="3362448"/>
                  <a:pt x="13045313" y="3645081"/>
                </a:cubicBezTo>
                <a:cubicBezTo>
                  <a:pt x="10770397" y="3927714"/>
                  <a:pt x="2718134" y="3201736"/>
                  <a:pt x="775727" y="2647554"/>
                </a:cubicBezTo>
                <a:cubicBezTo>
                  <a:pt x="-1166680" y="2093372"/>
                  <a:pt x="1122091" y="741168"/>
                  <a:pt x="1357618" y="319990"/>
                </a:cubicBezTo>
                <a:close/>
              </a:path>
            </a:pathLst>
          </a:custGeom>
          <a:solidFill>
            <a:srgbClr val="00A2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flower&#10;&#10;Description automatically generated">
            <a:extLst>
              <a:ext uri="{FF2B5EF4-FFF2-40B4-BE49-F238E27FC236}">
                <a16:creationId xmlns:a16="http://schemas.microsoft.com/office/drawing/2014/main" xmlns="" id="{F37A60CD-D5D7-4B53-AC17-74237A2DB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0" y="4282870"/>
            <a:ext cx="4424054" cy="2654782"/>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xmlns="" id="{3376A942-D94C-4F06-B6E4-3EA6FD19C8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4424054" y="4278033"/>
            <a:ext cx="4424054" cy="2654782"/>
          </a:xfrm>
          <a:prstGeom prst="rect">
            <a:avLst/>
          </a:prstGeom>
        </p:spPr>
      </p:pic>
      <p:pic>
        <p:nvPicPr>
          <p:cNvPr id="10" name="Picture 9" descr="A picture containing plant, flower&#10;&#10;Description automatically generated">
            <a:extLst>
              <a:ext uri="{FF2B5EF4-FFF2-40B4-BE49-F238E27FC236}">
                <a16:creationId xmlns:a16="http://schemas.microsoft.com/office/drawing/2014/main" xmlns="" id="{6BAFF3D2-9482-43E6-AABF-1C8770E1D4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4"/>
          <a:stretch/>
        </p:blipFill>
        <p:spPr>
          <a:xfrm>
            <a:off x="8848108" y="4278033"/>
            <a:ext cx="4424054" cy="2654782"/>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xmlns="" id="{D187507C-3639-4388-BDA8-DC00B57DD3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83" b="5472"/>
          <a:stretch/>
        </p:blipFill>
        <p:spPr>
          <a:xfrm>
            <a:off x="0" y="3701444"/>
            <a:ext cx="4707830" cy="3145798"/>
          </a:xfrm>
          <a:prstGeom prst="rect">
            <a:avLst/>
          </a:prstGeom>
        </p:spPr>
      </p:pic>
      <p:pic>
        <p:nvPicPr>
          <p:cNvPr id="34" name="Picture 33">
            <a:extLst>
              <a:ext uri="{FF2B5EF4-FFF2-40B4-BE49-F238E27FC236}">
                <a16:creationId xmlns:a16="http://schemas.microsoft.com/office/drawing/2014/main" xmlns="" id="{B2BF210E-85AC-4355-8B19-C22EF77E6D65}"/>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0185011" y="-143234"/>
            <a:ext cx="2937172" cy="1608102"/>
          </a:xfrm>
          <a:prstGeom prst="rect">
            <a:avLst/>
          </a:prstGeom>
        </p:spPr>
      </p:pic>
      <p:pic>
        <p:nvPicPr>
          <p:cNvPr id="11" name="Hình ảnh 4">
            <a:extLst>
              <a:ext uri="{FF2B5EF4-FFF2-40B4-BE49-F238E27FC236}">
                <a16:creationId xmlns:a16="http://schemas.microsoft.com/office/drawing/2014/main" xmlns="" id="{D599A084-CF3F-4EA0-874A-721F98C0BEAA}"/>
              </a:ext>
            </a:extLst>
          </p:cNvPr>
          <p:cNvPicPr>
            <a:picLocks noChangeAspect="1"/>
          </p:cNvPicPr>
          <p:nvPr/>
        </p:nvPicPr>
        <p:blipFill rotWithShape="1">
          <a:blip r:embed="rId7">
            <a:extLst>
              <a:ext uri="{28A0092B-C50C-407E-A947-70E740481C1C}">
                <a14:useLocalDpi xmlns:a14="http://schemas.microsoft.com/office/drawing/2010/main" val="0"/>
              </a:ext>
            </a:extLst>
          </a:blip>
          <a:srcRect l="4584" t="34345" r="5115" b="21968"/>
          <a:stretch/>
        </p:blipFill>
        <p:spPr>
          <a:xfrm>
            <a:off x="6584579" y="916726"/>
            <a:ext cx="5365898" cy="5745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a:extLst>
              <a:ext uri="{FF2B5EF4-FFF2-40B4-BE49-F238E27FC236}">
                <a16:creationId xmlns:a16="http://schemas.microsoft.com/office/drawing/2014/main" xmlns="" id="{9AD02042-9E2E-4E69-A3A9-FE26F5E278C0}"/>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549760" y="-253450"/>
            <a:ext cx="2937172" cy="1608102"/>
          </a:xfrm>
          <a:prstGeom prst="rect">
            <a:avLst/>
          </a:prstGeom>
        </p:spPr>
      </p:pic>
      <p:sp>
        <p:nvSpPr>
          <p:cNvPr id="12" name="TextBox 11">
            <a:extLst>
              <a:ext uri="{FF2B5EF4-FFF2-40B4-BE49-F238E27FC236}">
                <a16:creationId xmlns:a16="http://schemas.microsoft.com/office/drawing/2014/main" xmlns="" id="{21261251-9BFB-4294-A52F-37E6A302B72B}"/>
              </a:ext>
            </a:extLst>
          </p:cNvPr>
          <p:cNvSpPr txBox="1"/>
          <p:nvPr/>
        </p:nvSpPr>
        <p:spPr>
          <a:xfrm>
            <a:off x="9267587" y="547394"/>
            <a:ext cx="2682890" cy="369332"/>
          </a:xfrm>
          <a:prstGeom prst="rect">
            <a:avLst/>
          </a:prstGeom>
          <a:noFill/>
        </p:spPr>
        <p:txBody>
          <a:bodyPr wrap="square" rtlCol="0">
            <a:spAutoFit/>
          </a:bodyPr>
          <a:lstStyle/>
          <a:p>
            <a:r>
              <a:rPr lang="en-US" i="1"/>
              <a:t>Theo</a:t>
            </a:r>
            <a:r>
              <a:rPr lang="en-US"/>
              <a:t> Nguyễn Phan Hách</a:t>
            </a:r>
          </a:p>
        </p:txBody>
      </p:sp>
      <p:sp>
        <p:nvSpPr>
          <p:cNvPr id="13" name="TextBox 12">
            <a:extLst>
              <a:ext uri="{FF2B5EF4-FFF2-40B4-BE49-F238E27FC236}">
                <a16:creationId xmlns:a16="http://schemas.microsoft.com/office/drawing/2014/main" xmlns="" id="{E5AF656D-4F3F-4BB8-A6CD-5B565F6B72B8}"/>
              </a:ext>
            </a:extLst>
          </p:cNvPr>
          <p:cNvSpPr txBox="1"/>
          <p:nvPr/>
        </p:nvSpPr>
        <p:spPr>
          <a:xfrm>
            <a:off x="8012945" y="76042"/>
            <a:ext cx="2682890" cy="584775"/>
          </a:xfrm>
          <a:prstGeom prst="rect">
            <a:avLst/>
          </a:prstGeom>
          <a:noFill/>
        </p:spPr>
        <p:txBody>
          <a:bodyPr wrap="square" rtlCol="0">
            <a:spAutoFit/>
          </a:bodyPr>
          <a:lstStyle/>
          <a:p>
            <a:r>
              <a:rPr lang="en-US" sz="3200" b="1"/>
              <a:t>Thi nhạc</a:t>
            </a:r>
          </a:p>
        </p:txBody>
      </p:sp>
      <p:grpSp>
        <p:nvGrpSpPr>
          <p:cNvPr id="14" name="Group 13">
            <a:extLst>
              <a:ext uri="{FF2B5EF4-FFF2-40B4-BE49-F238E27FC236}">
                <a16:creationId xmlns:a16="http://schemas.microsoft.com/office/drawing/2014/main" xmlns="" id="{BBBDE0E7-5701-45C3-8246-2394D63FAB7A}"/>
              </a:ext>
            </a:extLst>
          </p:cNvPr>
          <p:cNvGrpSpPr/>
          <p:nvPr/>
        </p:nvGrpSpPr>
        <p:grpSpPr>
          <a:xfrm>
            <a:off x="1430286" y="140401"/>
            <a:ext cx="7308821" cy="1446550"/>
            <a:chOff x="2760463" y="962270"/>
            <a:chExt cx="7308821" cy="1446550"/>
          </a:xfrm>
        </p:grpSpPr>
        <p:sp>
          <p:nvSpPr>
            <p:cNvPr id="15" name="TextBox 14">
              <a:extLst>
                <a:ext uri="{FF2B5EF4-FFF2-40B4-BE49-F238E27FC236}">
                  <a16:creationId xmlns:a16="http://schemas.microsoft.com/office/drawing/2014/main" xmlns="" id="{8EE81808-4EFA-4523-8D46-0DEE7E253AA0}"/>
                </a:ext>
              </a:extLst>
            </p:cNvPr>
            <p:cNvSpPr txBox="1"/>
            <p:nvPr/>
          </p:nvSpPr>
          <p:spPr>
            <a:xfrm>
              <a:off x="2760463" y="962270"/>
              <a:ext cx="730882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a:t>
              </a:r>
              <a:r>
                <a:rPr kumimoji="0" lang="en-US" sz="8800" b="0" i="0" u="none" strike="noStrike" kern="1200" cap="none" spc="0" normalizeH="0" baseline="0" noProof="0" dirty="0" err="1">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kể</a:t>
              </a:r>
              <a:endParaRPr kumimoji="0" lang="en-US" sz="88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endParaRPr>
            </a:p>
          </p:txBody>
        </p:sp>
        <p:sp>
          <p:nvSpPr>
            <p:cNvPr id="16" name="TextBox 15">
              <a:extLst>
                <a:ext uri="{FF2B5EF4-FFF2-40B4-BE49-F238E27FC236}">
                  <a16:creationId xmlns:a16="http://schemas.microsoft.com/office/drawing/2014/main" xmlns="" id="{AC0A555D-944A-441D-BB30-5AC866E740AD}"/>
                </a:ext>
              </a:extLst>
            </p:cNvPr>
            <p:cNvSpPr txBox="1"/>
            <p:nvPr/>
          </p:nvSpPr>
          <p:spPr>
            <a:xfrm>
              <a:off x="2760463" y="962270"/>
              <a:ext cx="7308821" cy="1446550"/>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41275">
                    <a:solidFill>
                      <a:prstClr val="black"/>
                    </a:solidFill>
                  </a:ln>
                  <a:solidFill>
                    <a:srgbClr val="5DD1DD"/>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Nghe kể</a:t>
              </a:r>
            </a:p>
          </p:txBody>
        </p:sp>
      </p:grpSp>
      <p:pic>
        <p:nvPicPr>
          <p:cNvPr id="32" name="Picture 31">
            <a:extLst>
              <a:ext uri="{FF2B5EF4-FFF2-40B4-BE49-F238E27FC236}">
                <a16:creationId xmlns:a16="http://schemas.microsoft.com/office/drawing/2014/main" xmlns="" id="{FDF990A6-CD1A-41C7-A795-11E477936993}"/>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015161" y="1191929"/>
            <a:ext cx="2937172" cy="1608102"/>
          </a:xfrm>
          <a:prstGeom prst="rect">
            <a:avLst/>
          </a:prstGeom>
        </p:spPr>
      </p:pic>
      <p:pic>
        <p:nvPicPr>
          <p:cNvPr id="4" name="Picture 3">
            <a:extLst>
              <a:ext uri="{FF2B5EF4-FFF2-40B4-BE49-F238E27FC236}">
                <a16:creationId xmlns:a16="http://schemas.microsoft.com/office/drawing/2014/main" xmlns="" id="{2A50998E-3A4B-4F39-8893-319E06698E17}"/>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2172" y="2768725"/>
            <a:ext cx="2937172" cy="1608102"/>
          </a:xfrm>
          <a:prstGeom prst="rect">
            <a:avLst/>
          </a:prstGeom>
        </p:spPr>
      </p:pic>
      <p:sp>
        <p:nvSpPr>
          <p:cNvPr id="35" name="TextBox 34">
            <a:extLst>
              <a:ext uri="{FF2B5EF4-FFF2-40B4-BE49-F238E27FC236}">
                <a16:creationId xmlns:a16="http://schemas.microsoft.com/office/drawing/2014/main" xmlns="" id="{BE928B62-DA4B-4B50-B3E6-4E893CB79A36}"/>
              </a:ext>
            </a:extLst>
          </p:cNvPr>
          <p:cNvSpPr txBox="1"/>
          <p:nvPr/>
        </p:nvSpPr>
        <p:spPr>
          <a:xfrm>
            <a:off x="4424054" y="4650408"/>
            <a:ext cx="2697758" cy="1015663"/>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41275">
                  <a:solidFill>
                    <a:prstClr val="black"/>
                  </a:solidFill>
                </a:ln>
                <a:solidFill>
                  <a:srgbClr val="FF459F"/>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Lần 2</a:t>
            </a:r>
          </a:p>
        </p:txBody>
      </p:sp>
      <p:grpSp>
        <p:nvGrpSpPr>
          <p:cNvPr id="5" name="Group 4">
            <a:extLst>
              <a:ext uri="{FF2B5EF4-FFF2-40B4-BE49-F238E27FC236}">
                <a16:creationId xmlns:a16="http://schemas.microsoft.com/office/drawing/2014/main" xmlns="" id="{A05FEB1D-1710-4B3A-B35D-95507C87C8F1}"/>
              </a:ext>
            </a:extLst>
          </p:cNvPr>
          <p:cNvGrpSpPr/>
          <p:nvPr/>
        </p:nvGrpSpPr>
        <p:grpSpPr>
          <a:xfrm>
            <a:off x="797554" y="1895113"/>
            <a:ext cx="4809868" cy="1987462"/>
            <a:chOff x="886478" y="1713982"/>
            <a:chExt cx="4809868" cy="1987462"/>
          </a:xfrm>
        </p:grpSpPr>
        <p:sp>
          <p:nvSpPr>
            <p:cNvPr id="2" name="Rectangle: Rounded Corners 1">
              <a:extLst>
                <a:ext uri="{FF2B5EF4-FFF2-40B4-BE49-F238E27FC236}">
                  <a16:creationId xmlns:a16="http://schemas.microsoft.com/office/drawing/2014/main" xmlns="" id="{8EAED960-A66F-49F8-9068-AB0FD45BC091}"/>
                </a:ext>
              </a:extLst>
            </p:cNvPr>
            <p:cNvSpPr/>
            <p:nvPr/>
          </p:nvSpPr>
          <p:spPr>
            <a:xfrm>
              <a:off x="886478" y="1713982"/>
              <a:ext cx="4809868" cy="1987462"/>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xmlns="" id="{D1169B38-F048-4499-8BAB-FBE0D79FF4EF}"/>
                </a:ext>
              </a:extLst>
            </p:cNvPr>
            <p:cNvSpPr/>
            <p:nvPr/>
          </p:nvSpPr>
          <p:spPr>
            <a:xfrm>
              <a:off x="1028789" y="1817482"/>
              <a:ext cx="4525430" cy="1789484"/>
            </a:xfrm>
            <a:prstGeom prst="roundRect">
              <a:avLst/>
            </a:prstGeom>
            <a:solidFill>
              <a:schemeClr val="accent2">
                <a:lumMod val="60000"/>
                <a:lumOff val="4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xmlns="" id="{C18741B5-8352-43A2-8E56-FF5184F1E580}"/>
                </a:ext>
              </a:extLst>
            </p:cNvPr>
            <p:cNvSpPr/>
            <p:nvPr/>
          </p:nvSpPr>
          <p:spPr>
            <a:xfrm>
              <a:off x="1073515" y="1974090"/>
              <a:ext cx="4361230" cy="1529561"/>
            </a:xfrm>
            <a:custGeom>
              <a:avLst/>
              <a:gdLst>
                <a:gd name="connsiteX0" fmla="*/ 0 w 4361230"/>
                <a:gd name="connsiteY0" fmla="*/ 254932 h 1529561"/>
                <a:gd name="connsiteX1" fmla="*/ 254932 w 4361230"/>
                <a:gd name="connsiteY1" fmla="*/ 0 h 1529561"/>
                <a:gd name="connsiteX2" fmla="*/ 4106298 w 4361230"/>
                <a:gd name="connsiteY2" fmla="*/ 0 h 1529561"/>
                <a:gd name="connsiteX3" fmla="*/ 4361230 w 4361230"/>
                <a:gd name="connsiteY3" fmla="*/ 254932 h 1529561"/>
                <a:gd name="connsiteX4" fmla="*/ 4361230 w 4361230"/>
                <a:gd name="connsiteY4" fmla="*/ 1274629 h 1529561"/>
                <a:gd name="connsiteX5" fmla="*/ 4106298 w 4361230"/>
                <a:gd name="connsiteY5" fmla="*/ 1529561 h 1529561"/>
                <a:gd name="connsiteX6" fmla="*/ 254932 w 4361230"/>
                <a:gd name="connsiteY6" fmla="*/ 1529561 h 1529561"/>
                <a:gd name="connsiteX7" fmla="*/ 0 w 4361230"/>
                <a:gd name="connsiteY7" fmla="*/ 1274629 h 1529561"/>
                <a:gd name="connsiteX8" fmla="*/ 0 w 4361230"/>
                <a:gd name="connsiteY8" fmla="*/ 254932 h 15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1230" h="1529561" fill="none" extrusionOk="0">
                  <a:moveTo>
                    <a:pt x="0" y="254932"/>
                  </a:moveTo>
                  <a:cubicBezTo>
                    <a:pt x="-2431" y="113567"/>
                    <a:pt x="98453" y="-18449"/>
                    <a:pt x="254932" y="0"/>
                  </a:cubicBezTo>
                  <a:cubicBezTo>
                    <a:pt x="1115433" y="-96310"/>
                    <a:pt x="2342504" y="-129226"/>
                    <a:pt x="4106298" y="0"/>
                  </a:cubicBezTo>
                  <a:cubicBezTo>
                    <a:pt x="4244160" y="-5416"/>
                    <a:pt x="4369075" y="119795"/>
                    <a:pt x="4361230" y="254932"/>
                  </a:cubicBezTo>
                  <a:cubicBezTo>
                    <a:pt x="4427281" y="641791"/>
                    <a:pt x="4421482" y="932152"/>
                    <a:pt x="4361230" y="1274629"/>
                  </a:cubicBezTo>
                  <a:cubicBezTo>
                    <a:pt x="4361042" y="1409946"/>
                    <a:pt x="4241635" y="1513010"/>
                    <a:pt x="4106298" y="1529561"/>
                  </a:cubicBezTo>
                  <a:cubicBezTo>
                    <a:pt x="2933439" y="1523825"/>
                    <a:pt x="1091506" y="1665855"/>
                    <a:pt x="254932" y="1529561"/>
                  </a:cubicBezTo>
                  <a:cubicBezTo>
                    <a:pt x="96200" y="1541982"/>
                    <a:pt x="15429" y="1425105"/>
                    <a:pt x="0" y="1274629"/>
                  </a:cubicBezTo>
                  <a:cubicBezTo>
                    <a:pt x="22422" y="934221"/>
                    <a:pt x="74560" y="392877"/>
                    <a:pt x="0" y="254932"/>
                  </a:cubicBezTo>
                  <a:close/>
                </a:path>
                <a:path w="4361230" h="1529561" stroke="0" extrusionOk="0">
                  <a:moveTo>
                    <a:pt x="0" y="254932"/>
                  </a:moveTo>
                  <a:cubicBezTo>
                    <a:pt x="8763" y="111417"/>
                    <a:pt x="108672" y="20938"/>
                    <a:pt x="254932" y="0"/>
                  </a:cubicBezTo>
                  <a:cubicBezTo>
                    <a:pt x="1604573" y="-113063"/>
                    <a:pt x="3358154" y="27365"/>
                    <a:pt x="4106298" y="0"/>
                  </a:cubicBezTo>
                  <a:cubicBezTo>
                    <a:pt x="4254044" y="1460"/>
                    <a:pt x="4338941" y="123217"/>
                    <a:pt x="4361230" y="254932"/>
                  </a:cubicBezTo>
                  <a:cubicBezTo>
                    <a:pt x="4305013" y="372873"/>
                    <a:pt x="4370890" y="1042881"/>
                    <a:pt x="4361230" y="1274629"/>
                  </a:cubicBezTo>
                  <a:cubicBezTo>
                    <a:pt x="4364009" y="1408155"/>
                    <a:pt x="4237624" y="1523112"/>
                    <a:pt x="4106298" y="1529561"/>
                  </a:cubicBezTo>
                  <a:cubicBezTo>
                    <a:pt x="3532820" y="1667313"/>
                    <a:pt x="1884734" y="1401881"/>
                    <a:pt x="254932" y="1529561"/>
                  </a:cubicBezTo>
                  <a:cubicBezTo>
                    <a:pt x="118693" y="1532684"/>
                    <a:pt x="-2913" y="1416029"/>
                    <a:pt x="0" y="1274629"/>
                  </a:cubicBezTo>
                  <a:cubicBezTo>
                    <a:pt x="56566" y="802760"/>
                    <a:pt x="57742" y="758258"/>
                    <a:pt x="0" y="254932"/>
                  </a:cubicBezTo>
                  <a:close/>
                </a:path>
              </a:pathLst>
            </a:custGeom>
            <a:solidFill>
              <a:schemeClr val="bg1"/>
            </a:solidFill>
            <a:ln w="28575">
              <a:solidFill>
                <a:schemeClr val="accent2">
                  <a:lumMod val="50000"/>
                </a:schemeClr>
              </a:solidFill>
              <a:prstDash val="dash"/>
              <a:extLst>
                <a:ext uri="{C807C97D-BFC1-408E-A445-0C87EB9F89A2}">
                  <ask:lineSketchStyleProps xmlns:ask="http://schemas.microsoft.com/office/drawing/2018/sketchyshapes" xmlns="" sd="3122797478">
                    <a:prstGeom prst="round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Hộp Văn bản 2">
            <a:extLst>
              <a:ext uri="{FF2B5EF4-FFF2-40B4-BE49-F238E27FC236}">
                <a16:creationId xmlns:a16="http://schemas.microsoft.com/office/drawing/2014/main" xmlns="" id="{976CB094-F65E-4F76-8869-CD48D030B871}"/>
              </a:ext>
            </a:extLst>
          </p:cNvPr>
          <p:cNvSpPr txBox="1"/>
          <p:nvPr/>
        </p:nvSpPr>
        <p:spPr>
          <a:xfrm>
            <a:off x="1173657" y="2277392"/>
            <a:ext cx="4057662" cy="1200329"/>
          </a:xfrm>
          <a:prstGeom prst="rect">
            <a:avLst/>
          </a:prstGeom>
          <a:noFill/>
        </p:spPr>
        <p:txBody>
          <a:bodyPr wrap="square" rtlCol="0">
            <a:spAutoFit/>
          </a:bodyPr>
          <a:lstStyle/>
          <a:p>
            <a:pPr algn="ctr"/>
            <a:r>
              <a:rPr lang="en-US" sz="3600" b="1">
                <a:solidFill>
                  <a:srgbClr val="FF0000"/>
                </a:solidFill>
                <a:latin typeface="Calibri" panose="020F0502020204030204" pitchFamily="34" charset="0"/>
                <a:cs typeface="Calibri" panose="020F0502020204030204" pitchFamily="34" charset="0"/>
              </a:rPr>
              <a:t>Cuối buổi biểu diễn thầy giáo nói gì?</a:t>
            </a:r>
            <a:endParaRPr lang="vi-VN" sz="3600" b="1" dirty="0">
              <a:solidFill>
                <a:srgbClr val="FF0000"/>
              </a:solidFill>
              <a:latin typeface="Calibri" panose="020F0502020204030204" pitchFamily="34" charset="0"/>
              <a:cs typeface="Calibri" panose="020F0502020204030204" pitchFamily="34" charset="0"/>
            </a:endParaRPr>
          </a:p>
        </p:txBody>
      </p:sp>
      <p:sp>
        <p:nvSpPr>
          <p:cNvPr id="24" name="Hộp Văn bản 2">
            <a:extLst>
              <a:ext uri="{FF2B5EF4-FFF2-40B4-BE49-F238E27FC236}">
                <a16:creationId xmlns:a16="http://schemas.microsoft.com/office/drawing/2014/main" xmlns="" id="{3053B8E9-107C-4EE5-82AE-9F0486156C58}"/>
              </a:ext>
            </a:extLst>
          </p:cNvPr>
          <p:cNvSpPr txBox="1"/>
          <p:nvPr/>
        </p:nvSpPr>
        <p:spPr>
          <a:xfrm>
            <a:off x="1129579" y="2310622"/>
            <a:ext cx="4057662" cy="1077218"/>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Thầy nói lời cảm ơn cho các tiết mục.</a:t>
            </a:r>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016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par>
                                <p:cTn id="7" presetID="2" presetClass="entr" presetSubtype="4"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additive="base">
                                        <p:cTn id="9" dur="500" fill="hold"/>
                                        <p:tgtEl>
                                          <p:spTgt spid="24"/>
                                        </p:tgtEl>
                                        <p:attrNameLst>
                                          <p:attrName>ppt_x</p:attrName>
                                        </p:attrNameLst>
                                      </p:cBhvr>
                                      <p:tavLst>
                                        <p:tav tm="0">
                                          <p:val>
                                            <p:strVal val="#ppt_x"/>
                                          </p:val>
                                        </p:tav>
                                        <p:tav tm="100000">
                                          <p:val>
                                            <p:strVal val="#ppt_x"/>
                                          </p:val>
                                        </p:tav>
                                      </p:tavLst>
                                    </p:anim>
                                    <p:anim calcmode="lin" valueType="num">
                                      <p:cBhvr additive="base">
                                        <p:cTn id="1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4"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786</Words>
  <Application>Microsoft Office PowerPoint</Application>
  <PresentationFormat>Widescreen</PresentationFormat>
  <Paragraphs>138</Paragraphs>
  <Slides>25</Slides>
  <Notes>21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#9Slide05 Phobia</vt:lpstr>
      <vt:lpstr>#9Slide05 SVNClementine</vt:lpstr>
      <vt:lpstr>#9Slide07 IcielLa Chic Pro Shad</vt:lpstr>
      <vt:lpstr>#9Slide07 SVNBeachwood Sans</vt:lpstr>
      <vt:lpstr>Arial</vt:lpstr>
      <vt:lpstr>Calibri</vt:lpstr>
      <vt:lpstr>Calibri Light</vt:lpstr>
      <vt:lpstr>LNTH-Dinomiko</vt:lpstr>
      <vt:lpstr>LNTH-Hoa Nho LNTH</vt:lpstr>
      <vt:lpstr>SVN-Hole Hearted</vt:lpstr>
      <vt:lpstr>SVN-Poky's</vt:lpstr>
      <vt:lpstr>Tahoma</vt:lpstr>
      <vt:lpstr>Times New Roman</vt:lpstr>
      <vt:lpstr>UVN Banh Mi</vt:lpstr>
      <vt:lpstr>Chủ đề Office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VĂN HỒ THU NGUYỆT</dc:creator>
  <cp:lastModifiedBy>DELL</cp:lastModifiedBy>
  <cp:revision>6</cp:revision>
  <dcterms:created xsi:type="dcterms:W3CDTF">2022-11-05T17:09:40Z</dcterms:created>
  <dcterms:modified xsi:type="dcterms:W3CDTF">2023-01-02T09:00:06Z</dcterms:modified>
</cp:coreProperties>
</file>